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56" r:id="rId2"/>
    <p:sldId id="279" r:id="rId3"/>
    <p:sldId id="260" r:id="rId4"/>
    <p:sldId id="259" r:id="rId5"/>
    <p:sldId id="297" r:id="rId6"/>
    <p:sldId id="293" r:id="rId7"/>
    <p:sldId id="291" r:id="rId8"/>
    <p:sldId id="294" r:id="rId9"/>
    <p:sldId id="295" r:id="rId10"/>
    <p:sldId id="258" r:id="rId11"/>
    <p:sldId id="296" r:id="rId12"/>
    <p:sldId id="286" r:id="rId13"/>
    <p:sldId id="257" r:id="rId14"/>
    <p:sldId id="298" r:id="rId15"/>
    <p:sldId id="300" r:id="rId16"/>
    <p:sldId id="299" r:id="rId17"/>
    <p:sldId id="269" r:id="rId18"/>
    <p:sldId id="261" r:id="rId19"/>
    <p:sldId id="301" r:id="rId20"/>
    <p:sldId id="263" r:id="rId21"/>
    <p:sldId id="302" r:id="rId22"/>
    <p:sldId id="303" r:id="rId23"/>
    <p:sldId id="304" r:id="rId24"/>
    <p:sldId id="305" r:id="rId25"/>
  </p:sldIdLst>
  <p:sldSz cx="9144000" cy="5143500" type="screen16x9"/>
  <p:notesSz cx="6858000" cy="9144000"/>
  <p:embeddedFontLst>
    <p:embeddedFont>
      <p:font typeface="Fira Sans Extra Condensed" panose="020B0503050000020004" pitchFamily="34" charset="0"/>
      <p:regular r:id="rId27"/>
      <p:bold r:id="rId28"/>
      <p:italic r:id="rId29"/>
      <p:boldItalic r:id="rId30"/>
    </p:embeddedFont>
    <p:embeddedFont>
      <p:font typeface="Fira Sans Extra Condensed SemiBold" panose="020B060402020202020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149"/>
    <a:srgbClr val="FFD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37BD4-9980-4070-B602-E33CCD5A877F}">
  <a:tblStyle styleId="{1CB37BD4-9980-4070-B602-E33CCD5A8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21"/>
  </p:normalViewPr>
  <p:slideViewPr>
    <p:cSldViewPr snapToGrid="0" snapToObjects="1">
      <p:cViewPr varScale="1">
        <p:scale>
          <a:sx n="113" d="100"/>
          <a:sy n="113" d="100"/>
        </p:scale>
        <p:origin x="61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17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20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https://</a:t>
            </a:r>
            <a:r>
              <a:rPr lang="en-CA" dirty="0" err="1"/>
              <a:t>www.retrogamedeconstructionzone.com</a:t>
            </a:r>
            <a:r>
              <a:rPr lang="en-CA" dirty="0"/>
              <a:t>/2021/08/the-tennis-for-two-simulator-</a:t>
            </a:r>
            <a:r>
              <a:rPr lang="en-CA" dirty="0" err="1"/>
              <a:t>tets.html</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2602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e96fd5876e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e96fd5876e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5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e96fd5876e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e96fd5876e_0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99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6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03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43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06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inventor of the first video game was a Nuclear Physicist! He </a:t>
            </a:r>
            <a:r>
              <a:rPr lang="en-CA" dirty="0" err="1"/>
              <a:t>inveted</a:t>
            </a:r>
            <a:r>
              <a:rPr lang="en-CA" dirty="0"/>
              <a:t> the game Tennis for two to attract more people at his booth during science fair. Every year, he participated in the fair and realized that no one was paying attention because on the complicated terms and concepts. He thought that by having a game people would be more interested, and he was right! His booth was the most popular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https://</a:t>
            </a:r>
            <a:r>
              <a:rPr lang="en-CA" dirty="0" err="1"/>
              <a:t>www.retrogamedeconstructionzone.com</a:t>
            </a:r>
            <a:r>
              <a:rPr lang="en-CA" dirty="0"/>
              <a:t>/2021/08/the-tennis-for-two-simulator-</a:t>
            </a:r>
            <a:r>
              <a:rPr lang="en-CA" dirty="0" err="1"/>
              <a:t>tets.html</a:t>
            </a:r>
            <a:endParaRPr lang="en-CA"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7945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095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pic>
        <p:nvPicPr>
          <p:cNvPr id="4" name="Picture 3" descr="Logo, icon&#10;&#10;Description automatically generated">
            <a:extLst>
              <a:ext uri="{FF2B5EF4-FFF2-40B4-BE49-F238E27FC236}">
                <a16:creationId xmlns:a16="http://schemas.microsoft.com/office/drawing/2014/main" id="{91B2CC47-635C-7C4C-B627-B741ABA33723}"/>
              </a:ext>
            </a:extLst>
          </p:cNvPr>
          <p:cNvPicPr>
            <a:picLocks noChangeAspect="1"/>
          </p:cNvPicPr>
          <p:nvPr userDrawn="1"/>
        </p:nvPicPr>
        <p:blipFill rotWithShape="1">
          <a:blip r:embed="rId13"/>
          <a:srcRect l="16593" t="16539" r="20837" b="18760"/>
          <a:stretch/>
        </p:blipFill>
        <p:spPr>
          <a:xfrm>
            <a:off x="8385682" y="135314"/>
            <a:ext cx="624770" cy="594358"/>
          </a:xfrm>
          <a:prstGeom prst="ellipse">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hyperlink" Target="https://2019.lesanimals.digital/en" TargetMode="Externa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hyperlink" Target="https://www.youtube.com/watch?v=30el9kWGPhY&amp;ab_channel=Spot-OnEntertainment" TargetMode="External"/><Relationship Id="rId9" Type="http://schemas.openxmlformats.org/officeDocument/2006/relationships/image" Target="../media/image18.png"/><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linkedin.com/company/codeuofficial" TargetMode="External"/><Relationship Id="rId7" Type="http://schemas.openxmlformats.org/officeDocument/2006/relationships/hyperlink" Target="https://www.codeu.ca/" TargetMode="External"/><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hyperlink" Target="https://www.facebook.com/CodeUOfficiel" TargetMode="Externa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002060"/>
                </a:solidFill>
              </a:rPr>
              <a:t>CodeU</a:t>
            </a:r>
            <a:br>
              <a:rPr lang="en" dirty="0"/>
            </a:br>
            <a:r>
              <a:rPr lang="en" sz="3200" i="1" dirty="0">
                <a:solidFill>
                  <a:srgbClr val="002060"/>
                </a:solidFill>
              </a:rPr>
              <a:t>Trial class</a:t>
            </a:r>
            <a:br>
              <a:rPr lang="en" sz="3200" i="1" dirty="0"/>
            </a:br>
            <a:br>
              <a:rPr lang="en" sz="3200" i="1" dirty="0"/>
            </a:br>
            <a:r>
              <a:rPr lang="en" sz="2000" i="1" dirty="0">
                <a:solidFill>
                  <a:schemeClr val="accent4"/>
                </a:solidFill>
              </a:rPr>
              <a:t>Welcome</a:t>
            </a:r>
            <a:r>
              <a:rPr lang="en" sz="2000" i="1" dirty="0"/>
              <a:t>!</a:t>
            </a:r>
            <a:endParaRPr i="1" dirty="0"/>
          </a:p>
        </p:txBody>
      </p:sp>
      <p:sp>
        <p:nvSpPr>
          <p:cNvPr id="47" name="Google Shape;47;p15"/>
          <p:cNvSpPr txBox="1">
            <a:spLocks noGrp="1"/>
          </p:cNvSpPr>
          <p:nvPr>
            <p:ph type="subTitle" idx="1"/>
          </p:nvPr>
        </p:nvSpPr>
        <p:spPr>
          <a:xfrm>
            <a:off x="5624870" y="4018260"/>
            <a:ext cx="306178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solidFill>
                  <a:srgbClr val="002060"/>
                </a:solidFill>
              </a:rPr>
              <a:t>The class will start shortly</a:t>
            </a:r>
            <a:endParaRPr i="1" dirty="0">
              <a:solidFill>
                <a:srgbClr val="002060"/>
              </a:solidFill>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 icon&#10;&#10;Description automatically generated">
            <a:extLst>
              <a:ext uri="{FF2B5EF4-FFF2-40B4-BE49-F238E27FC236}">
                <a16:creationId xmlns:a16="http://schemas.microsoft.com/office/drawing/2014/main" id="{56B59C2E-FDE1-0449-85FC-AEED3DA5592A}"/>
              </a:ext>
            </a:extLst>
          </p:cNvPr>
          <p:cNvPicPr>
            <a:picLocks noChangeAspect="1"/>
          </p:cNvPicPr>
          <p:nvPr/>
        </p:nvPicPr>
        <p:blipFill rotWithShape="1">
          <a:blip r:embed="rId3"/>
          <a:srcRect l="16593" t="16539" r="20837" b="18760"/>
          <a:stretch/>
        </p:blipFill>
        <p:spPr>
          <a:xfrm>
            <a:off x="3897745" y="222562"/>
            <a:ext cx="2032000" cy="1933088"/>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978905" y="1045431"/>
            <a:ext cx="3938277" cy="3880796"/>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226817" y="1007473"/>
            <a:ext cx="4575571" cy="3918754"/>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17"/>
          <p:cNvSpPr/>
          <p:nvPr/>
        </p:nvSpPr>
        <p:spPr>
          <a:xfrm>
            <a:off x="389874" y="832536"/>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17"/>
          <p:cNvSpPr/>
          <p:nvPr/>
        </p:nvSpPr>
        <p:spPr>
          <a:xfrm>
            <a:off x="4960660" y="986232"/>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What are Programming Languages?</a:t>
            </a:r>
            <a:endParaRPr sz="4000" dirty="0"/>
          </a:p>
        </p:txBody>
      </p:sp>
      <p:grpSp>
        <p:nvGrpSpPr>
          <p:cNvPr id="337" name="Google Shape;337;p17"/>
          <p:cNvGrpSpPr/>
          <p:nvPr/>
        </p:nvGrpSpPr>
        <p:grpSpPr>
          <a:xfrm>
            <a:off x="560097" y="979817"/>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7"/>
          <p:cNvGrpSpPr/>
          <p:nvPr/>
        </p:nvGrpSpPr>
        <p:grpSpPr>
          <a:xfrm>
            <a:off x="5115047" y="1142389"/>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457795" y="1157027"/>
            <a:ext cx="3819600" cy="1689798"/>
            <a:chOff x="457795" y="1099877"/>
            <a:chExt cx="3819600" cy="1689798"/>
          </a:xfrm>
        </p:grpSpPr>
        <p:sp>
          <p:nvSpPr>
            <p:cNvPr id="350" name="Google Shape;350;p17"/>
            <p:cNvSpPr txBox="1"/>
            <p:nvPr/>
          </p:nvSpPr>
          <p:spPr>
            <a:xfrm>
              <a:off x="1217075" y="1099877"/>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Fira Sans Extra Condensed"/>
                  <a:ea typeface="Fira Sans Extra Condensed"/>
                  <a:cs typeface="Fira Sans Extra Condensed"/>
                  <a:sym typeface="Fira Sans Extra Condensed"/>
                </a:rPr>
                <a:t>Definition</a:t>
              </a:r>
              <a:endParaRPr sz="2800" b="1" dirty="0">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457795" y="1656275"/>
              <a:ext cx="38196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sz="1800" dirty="0">
                  <a:latin typeface="Roboto"/>
                  <a:ea typeface="Roboto"/>
                  <a:cs typeface="Roboto"/>
                  <a:sym typeface="Roboto"/>
                </a:rPr>
                <a:t>Language used to write instructions for the computer.</a:t>
              </a:r>
            </a:p>
            <a:p>
              <a:pPr marL="2540" lvl="0" algn="l" rtl="0">
                <a:spcBef>
                  <a:spcPts val="0"/>
                </a:spcBef>
                <a:spcAft>
                  <a:spcPts val="0"/>
                </a:spcAft>
                <a:buSzPts val="1400"/>
              </a:pPr>
              <a:endParaRPr lang="en-CA" sz="1800" dirty="0">
                <a:latin typeface="Roboto"/>
                <a:ea typeface="Roboto"/>
                <a:cs typeface="Roboto"/>
                <a:sym typeface="Roboto"/>
              </a:endParaRPr>
            </a:p>
          </p:txBody>
        </p:sp>
      </p:grpSp>
      <p:grpSp>
        <p:nvGrpSpPr>
          <p:cNvPr id="352" name="Google Shape;352;p17"/>
          <p:cNvGrpSpPr/>
          <p:nvPr/>
        </p:nvGrpSpPr>
        <p:grpSpPr>
          <a:xfrm>
            <a:off x="5289580" y="1322927"/>
            <a:ext cx="3935222" cy="1746544"/>
            <a:chOff x="5289580" y="1265777"/>
            <a:chExt cx="3935222" cy="1746544"/>
          </a:xfrm>
        </p:grpSpPr>
        <p:sp>
          <p:nvSpPr>
            <p:cNvPr id="353" name="Google Shape;353;p17"/>
            <p:cNvSpPr txBox="1"/>
            <p:nvPr/>
          </p:nvSpPr>
          <p:spPr>
            <a:xfrm>
              <a:off x="5881602" y="1265777"/>
              <a:ext cx="3343200" cy="5460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000000"/>
                  </a:solidFill>
                  <a:latin typeface="Fira Sans Extra Condensed"/>
                  <a:ea typeface="Fira Sans Extra Condensed"/>
                  <a:cs typeface="Fira Sans Extra Condensed"/>
                  <a:sym typeface="Fira Sans Extra Condensed"/>
                </a:rPr>
                <a:t>Application in the world</a:t>
              </a:r>
              <a:endParaRPr sz="2800" b="1" dirty="0">
                <a:solidFill>
                  <a:srgbClr val="000000"/>
                </a:solidFill>
                <a:latin typeface="Fira Sans Extra Condensed"/>
                <a:ea typeface="Fira Sans Extra Condensed"/>
                <a:cs typeface="Fira Sans Extra Condensed"/>
                <a:sym typeface="Fira Sans Extra Condensed"/>
              </a:endParaRPr>
            </a:p>
          </p:txBody>
        </p:sp>
        <p:sp>
          <p:nvSpPr>
            <p:cNvPr id="354" name="Google Shape;354;p17"/>
            <p:cNvSpPr txBox="1"/>
            <p:nvPr/>
          </p:nvSpPr>
          <p:spPr>
            <a:xfrm>
              <a:off x="5289580" y="1878921"/>
              <a:ext cx="3343200" cy="1133400"/>
            </a:xfrm>
            <a:prstGeom prst="rect">
              <a:avLst/>
            </a:prstGeom>
            <a:noFill/>
            <a:ln>
              <a:noFill/>
            </a:ln>
          </p:spPr>
          <p:txBody>
            <a:bodyPr spcFirstLastPara="1" wrap="square" lIns="91425" tIns="91425" rIns="91425" bIns="91425" anchor="t" anchorCtr="0">
              <a:noAutofit/>
            </a:bodyPr>
            <a:lstStyle/>
            <a:p>
              <a:pPr marL="2540" lvl="0" algn="l" rtl="0">
                <a:spcBef>
                  <a:spcPts val="0"/>
                </a:spcBef>
                <a:spcAft>
                  <a:spcPts val="0"/>
                </a:spcAft>
                <a:buSzPts val="1400"/>
              </a:pPr>
              <a:r>
                <a:rPr lang="en-CA" sz="1800" dirty="0">
                  <a:latin typeface="Roboto"/>
                  <a:ea typeface="Roboto"/>
                  <a:cs typeface="Roboto"/>
                  <a:sym typeface="Roboto"/>
                </a:rPr>
                <a:t>There are many languages used for every type of task</a:t>
              </a:r>
            </a:p>
            <a:p>
              <a:pPr marL="320040" lvl="0" indent="-317500" algn="l" rtl="0">
                <a:spcBef>
                  <a:spcPts val="0"/>
                </a:spcBef>
                <a:spcAft>
                  <a:spcPts val="0"/>
                </a:spcAft>
                <a:buSzPts val="1400"/>
                <a:buFont typeface="Roboto"/>
                <a:buChar char="●"/>
              </a:pPr>
              <a:r>
                <a:rPr lang="en-CA" sz="1800" dirty="0">
                  <a:latin typeface="Roboto"/>
                  <a:ea typeface="Roboto"/>
                  <a:cs typeface="Roboto"/>
                  <a:sym typeface="Roboto"/>
                </a:rPr>
                <a:t>Zoo keepers</a:t>
              </a:r>
            </a:p>
            <a:p>
              <a:pPr marL="320040" lvl="0" indent="-317500" algn="l" rtl="0">
                <a:spcBef>
                  <a:spcPts val="0"/>
                </a:spcBef>
                <a:spcAft>
                  <a:spcPts val="0"/>
                </a:spcAft>
                <a:buSzPts val="1400"/>
                <a:buFont typeface="Roboto"/>
                <a:buChar char="●"/>
              </a:pPr>
              <a:r>
                <a:rPr lang="en-CA" sz="1800" dirty="0">
                  <a:latin typeface="Roboto"/>
                  <a:ea typeface="Roboto"/>
                  <a:cs typeface="Roboto"/>
                  <a:sym typeface="Roboto"/>
                </a:rPr>
                <a:t>Video games</a:t>
              </a:r>
            </a:p>
            <a:p>
              <a:pPr marL="320040" lvl="0" indent="-317500" algn="l" rtl="0">
                <a:spcBef>
                  <a:spcPts val="0"/>
                </a:spcBef>
                <a:spcAft>
                  <a:spcPts val="0"/>
                </a:spcAft>
                <a:buSzPts val="1400"/>
                <a:buFont typeface="Roboto"/>
                <a:buChar char="●"/>
              </a:pPr>
              <a:r>
                <a:rPr lang="en-CA" sz="1800" dirty="0">
                  <a:latin typeface="Roboto"/>
                  <a:ea typeface="Roboto"/>
                  <a:cs typeface="Roboto"/>
                  <a:sym typeface="Roboto"/>
                </a:rPr>
                <a:t>iPads </a:t>
              </a:r>
            </a:p>
            <a:p>
              <a:pPr marL="320040" lvl="0" indent="-317500" algn="l" rtl="0">
                <a:spcBef>
                  <a:spcPts val="0"/>
                </a:spcBef>
                <a:spcAft>
                  <a:spcPts val="0"/>
                </a:spcAft>
                <a:buSzPts val="1400"/>
                <a:buFont typeface="Roboto"/>
                <a:buChar char="●"/>
              </a:pPr>
              <a:r>
                <a:rPr lang="en-CA" sz="1800" dirty="0">
                  <a:latin typeface="Roboto"/>
                  <a:ea typeface="Roboto"/>
                  <a:cs typeface="Roboto"/>
                  <a:sym typeface="Roboto"/>
                </a:rPr>
                <a:t>Traffic lights</a:t>
              </a:r>
            </a:p>
            <a:p>
              <a:pPr marL="320040" lvl="0" indent="-317500" algn="l" rtl="0">
                <a:spcBef>
                  <a:spcPts val="0"/>
                </a:spcBef>
                <a:spcAft>
                  <a:spcPts val="0"/>
                </a:spcAft>
                <a:buSzPts val="1400"/>
                <a:buFont typeface="Roboto"/>
                <a:buChar char="●"/>
              </a:pPr>
              <a:endParaRPr lang="en-CA" sz="1800" dirty="0">
                <a:latin typeface="Roboto"/>
                <a:ea typeface="Roboto"/>
                <a:cs typeface="Roboto"/>
                <a:sym typeface="Roboto"/>
              </a:endParaRPr>
            </a:p>
            <a:p>
              <a:pPr marL="2540" lvl="0" algn="l" rtl="0">
                <a:spcBef>
                  <a:spcPts val="0"/>
                </a:spcBef>
                <a:spcAft>
                  <a:spcPts val="0"/>
                </a:spcAft>
                <a:buSzPts val="1400"/>
              </a:pPr>
              <a:r>
                <a:rPr lang="en-CA" sz="1800" dirty="0">
                  <a:latin typeface="Roboto"/>
                  <a:ea typeface="Roboto"/>
                  <a:cs typeface="Roboto"/>
                  <a:sym typeface="Roboto"/>
                </a:rPr>
                <a:t>Each language has different rules, syntax and structures, just like French and English</a:t>
              </a:r>
              <a:endParaRPr sz="1800" dirty="0">
                <a:latin typeface="Roboto"/>
                <a:ea typeface="Roboto"/>
                <a:cs typeface="Roboto"/>
                <a:sym typeface="Roboto"/>
              </a:endParaRPr>
            </a:p>
          </p:txBody>
        </p:sp>
      </p:grpSp>
      <p:sp>
        <p:nvSpPr>
          <p:cNvPr id="2" name="Rectangle 1">
            <a:extLst>
              <a:ext uri="{FF2B5EF4-FFF2-40B4-BE49-F238E27FC236}">
                <a16:creationId xmlns:a16="http://schemas.microsoft.com/office/drawing/2014/main" id="{D4F4DB23-95B8-9D47-B9EF-B249EB046966}"/>
              </a:ext>
            </a:extLst>
          </p:cNvPr>
          <p:cNvSpPr/>
          <p:nvPr/>
        </p:nvSpPr>
        <p:spPr>
          <a:xfrm>
            <a:off x="494783" y="2398615"/>
            <a:ext cx="4282913" cy="2308324"/>
          </a:xfrm>
          <a:prstGeom prst="rect">
            <a:avLst/>
          </a:prstGeom>
        </p:spPr>
        <p:txBody>
          <a:bodyPr wrap="square">
            <a:spAutoFit/>
          </a:bodyPr>
          <a:lstStyle/>
          <a:p>
            <a:pPr marL="2540" lvl="0">
              <a:buSzPts val="1400"/>
            </a:pPr>
            <a:r>
              <a:rPr lang="en-CA" sz="1800" dirty="0">
                <a:latin typeface="Roboto"/>
                <a:ea typeface="Roboto"/>
                <a:cs typeface="Roboto"/>
                <a:sym typeface="Roboto"/>
              </a:rPr>
              <a:t>2 types:</a:t>
            </a:r>
          </a:p>
          <a:p>
            <a:pPr marL="2540" lvl="0">
              <a:buSzPts val="1400"/>
            </a:pPr>
            <a:r>
              <a:rPr lang="en-CA" sz="1800" b="1" dirty="0">
                <a:latin typeface="Roboto"/>
                <a:ea typeface="Roboto"/>
                <a:cs typeface="Roboto"/>
                <a:sym typeface="Roboto"/>
              </a:rPr>
              <a:t>Low-level languages</a:t>
            </a:r>
          </a:p>
          <a:p>
            <a:pPr marL="2540" lvl="3">
              <a:buSzPts val="1400"/>
            </a:pPr>
            <a:r>
              <a:rPr lang="en-CA" sz="1800" dirty="0">
                <a:latin typeface="Roboto"/>
                <a:ea typeface="Roboto"/>
                <a:cs typeface="Roboto"/>
                <a:sym typeface="Roboto"/>
              </a:rPr>
              <a:t>Easy for the computer to read, but very hard for humans.</a:t>
            </a:r>
          </a:p>
          <a:p>
            <a:pPr marL="2540" lvl="3">
              <a:buSzPts val="1400"/>
            </a:pPr>
            <a:endParaRPr lang="en-CA" sz="1800" b="1" dirty="0">
              <a:latin typeface="Roboto"/>
              <a:ea typeface="Roboto"/>
              <a:cs typeface="Roboto"/>
              <a:sym typeface="Roboto"/>
            </a:endParaRPr>
          </a:p>
          <a:p>
            <a:pPr marL="2540" lvl="0">
              <a:buSzPts val="1400"/>
            </a:pPr>
            <a:r>
              <a:rPr lang="en-CA" sz="1800" b="1" dirty="0">
                <a:latin typeface="Roboto"/>
                <a:ea typeface="Roboto"/>
                <a:cs typeface="Roboto"/>
                <a:sym typeface="Roboto"/>
              </a:rPr>
              <a:t>High-level languages</a:t>
            </a:r>
          </a:p>
          <a:p>
            <a:pPr marL="2540" lvl="0">
              <a:buSzPts val="1400"/>
            </a:pPr>
            <a:r>
              <a:rPr lang="en-CA" sz="1800" dirty="0">
                <a:latin typeface="Roboto"/>
                <a:ea typeface="Roboto"/>
                <a:cs typeface="Roboto"/>
                <a:sym typeface="Roboto"/>
              </a:rPr>
              <a:t>Use English and mathematical symbols to communicate instructions.</a:t>
            </a:r>
            <a:r>
              <a:rPr lang="en-CA" sz="1800" b="1" dirty="0">
                <a:latin typeface="Roboto"/>
                <a:ea typeface="Roboto"/>
                <a:cs typeface="Roboto"/>
                <a:sym typeface="Roboto"/>
              </a:rPr>
              <a:t> </a:t>
            </a:r>
          </a:p>
        </p:txBody>
      </p:sp>
      <p:sp>
        <p:nvSpPr>
          <p:cNvPr id="3" name="Rectangular Callout 2">
            <a:extLst>
              <a:ext uri="{FF2B5EF4-FFF2-40B4-BE49-F238E27FC236}">
                <a16:creationId xmlns:a16="http://schemas.microsoft.com/office/drawing/2014/main" id="{D8D8634A-4675-744D-9261-D41D7F3670A6}"/>
              </a:ext>
            </a:extLst>
          </p:cNvPr>
          <p:cNvSpPr/>
          <p:nvPr/>
        </p:nvSpPr>
        <p:spPr>
          <a:xfrm>
            <a:off x="3870750" y="2083885"/>
            <a:ext cx="1495235" cy="1099889"/>
          </a:xfrm>
          <a:prstGeom prst="wedgeRectCallout">
            <a:avLst>
              <a:gd name="adj1" fmla="val -99397"/>
              <a:gd name="adj2" fmla="val 209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Ex: Binary code</a:t>
            </a:r>
          </a:p>
          <a:p>
            <a:pPr algn="ctr"/>
            <a:r>
              <a:rPr lang="en-US" dirty="0">
                <a:solidFill>
                  <a:srgbClr val="002060"/>
                </a:solidFill>
              </a:rPr>
              <a:t>100011001</a:t>
            </a:r>
          </a:p>
          <a:p>
            <a:pPr algn="ctr"/>
            <a:r>
              <a:rPr lang="en-US" dirty="0">
                <a:solidFill>
                  <a:srgbClr val="002060"/>
                </a:solidFill>
              </a:rPr>
              <a:t>110000011</a:t>
            </a:r>
          </a:p>
          <a:p>
            <a:pPr algn="ctr"/>
            <a:r>
              <a:rPr lang="en-US" dirty="0">
                <a:solidFill>
                  <a:srgbClr val="002060"/>
                </a:solidFill>
              </a:rPr>
              <a:t>100010000</a:t>
            </a:r>
          </a:p>
        </p:txBody>
      </p:sp>
      <p:sp>
        <p:nvSpPr>
          <p:cNvPr id="28" name="Rectangular Callout 27">
            <a:extLst>
              <a:ext uri="{FF2B5EF4-FFF2-40B4-BE49-F238E27FC236}">
                <a16:creationId xmlns:a16="http://schemas.microsoft.com/office/drawing/2014/main" id="{DD8C2260-EFC3-3546-B284-1D072D1BAA69}"/>
              </a:ext>
            </a:extLst>
          </p:cNvPr>
          <p:cNvSpPr/>
          <p:nvPr/>
        </p:nvSpPr>
        <p:spPr>
          <a:xfrm>
            <a:off x="3843526" y="3381437"/>
            <a:ext cx="1495235" cy="1099889"/>
          </a:xfrm>
          <a:prstGeom prst="wedgeRectCallout">
            <a:avLst>
              <a:gd name="adj1" fmla="val -105949"/>
              <a:gd name="adj2" fmla="val 31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Ex: Python</a:t>
            </a:r>
          </a:p>
          <a:p>
            <a:pPr algn="ctr"/>
            <a:r>
              <a:rPr lang="en-US" dirty="0">
                <a:solidFill>
                  <a:srgbClr val="002060"/>
                </a:solidFill>
              </a:rPr>
              <a:t>print (“Hello World”)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8" grpId="0" animBg="1"/>
      <p:bldP spid="2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rgbClr val="00B0F0">
              <a:alpha val="12549"/>
            </a:srgbClr>
          </a:solidFill>
          <a:ln>
            <a:noFill/>
          </a:ln>
        </p:spPr>
      </p:sp>
      <p:grpSp>
        <p:nvGrpSpPr>
          <p:cNvPr id="418" name="Google Shape;418;p18"/>
          <p:cNvGrpSpPr/>
          <p:nvPr/>
        </p:nvGrpSpPr>
        <p:grpSpPr>
          <a:xfrm>
            <a:off x="3961063" y="1231575"/>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8"/>
            <p:cNvSpPr/>
            <p:nvPr/>
          </p:nvSpPr>
          <p:spPr>
            <a:xfrm>
              <a:off x="3961063" y="1324425"/>
              <a:ext cx="2130000" cy="4644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8"/>
          <p:cNvSpPr txBox="1"/>
          <p:nvPr/>
        </p:nvSpPr>
        <p:spPr>
          <a:xfrm>
            <a:off x="407610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50</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00B0F0">
              <a:alpha val="12549"/>
            </a:srgb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00B0F0">
              <a:alpha val="12549"/>
            </a:srgbClr>
          </a:solidFill>
          <a:ln>
            <a:noFill/>
          </a:ln>
        </p:spPr>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8"/>
            <p:cNvSpPr/>
            <p:nvPr/>
          </p:nvSpPr>
          <p:spPr>
            <a:xfrm>
              <a:off x="3961063" y="3330725"/>
              <a:ext cx="2130000" cy="4644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 name="Google Shape;431;p18"/>
          <p:cNvSpPr txBox="1"/>
          <p:nvPr/>
        </p:nvSpPr>
        <p:spPr>
          <a:xfrm>
            <a:off x="4039156"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350</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18"/>
            <p:cNvSpPr/>
            <p:nvPr/>
          </p:nvSpPr>
          <p:spPr>
            <a:xfrm>
              <a:off x="3961063" y="2327575"/>
              <a:ext cx="2130000" cy="4644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434;p18">
            <a:extLst>
              <a:ext uri="{FF2B5EF4-FFF2-40B4-BE49-F238E27FC236}">
                <a16:creationId xmlns:a16="http://schemas.microsoft.com/office/drawing/2014/main" id="{589F1C35-D0AE-E14A-B8E4-9616C28EBD44}"/>
              </a:ext>
            </a:extLst>
          </p:cNvPr>
          <p:cNvSpPr/>
          <p:nvPr/>
        </p:nvSpPr>
        <p:spPr>
          <a:xfrm>
            <a:off x="3950173" y="2333014"/>
            <a:ext cx="2130000" cy="46440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txBox="1"/>
          <p:nvPr/>
        </p:nvSpPr>
        <p:spPr>
          <a:xfrm>
            <a:off x="4116525"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700</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00B0F0">
              <a:alpha val="12549"/>
            </a:srgbClr>
          </a:solidFill>
          <a:ln>
            <a:noFill/>
          </a:ln>
        </p:spPr>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00B0F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8"/>
            <p:cNvSpPr/>
            <p:nvPr/>
          </p:nvSpPr>
          <p:spPr>
            <a:xfrm>
              <a:off x="3961063" y="4333875"/>
              <a:ext cx="2130000" cy="464400"/>
            </a:xfrm>
            <a:prstGeom prst="roundRect">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1000</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52" name="Google Shape;361;p18">
            <a:extLst>
              <a:ext uri="{FF2B5EF4-FFF2-40B4-BE49-F238E27FC236}">
                <a16:creationId xmlns:a16="http://schemas.microsoft.com/office/drawing/2014/main" id="{CA4349F4-419B-9A4E-9D5A-AD93900AC2D8}"/>
              </a:ext>
            </a:extLst>
          </p:cNvPr>
          <p:cNvSpPr txBox="1"/>
          <p:nvPr/>
        </p:nvSpPr>
        <p:spPr>
          <a:xfrm>
            <a:off x="645938" y="1744611"/>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How many programming languages are there?</a:t>
            </a:r>
            <a:endParaRPr sz="2100" b="1" dirty="0">
              <a:solidFill>
                <a:srgbClr val="002060"/>
              </a:solidFill>
              <a:latin typeface="Fira Sans Extra Condensed"/>
              <a:ea typeface="Fira Sans Extra Condensed"/>
              <a:cs typeface="Fira Sans Extra Condensed"/>
              <a:sym typeface="Fira Sans Extra Condensed"/>
            </a:endParaRPr>
          </a:p>
        </p:txBody>
      </p:sp>
      <p:pic>
        <p:nvPicPr>
          <p:cNvPr id="4" name="Graphic 3" descr="Books with solid fill">
            <a:extLst>
              <a:ext uri="{FF2B5EF4-FFF2-40B4-BE49-F238E27FC236}">
                <a16:creationId xmlns:a16="http://schemas.microsoft.com/office/drawing/2014/main" id="{DA1C0FE7-536F-AB40-BAE9-4FF51D553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9146" y="3068479"/>
            <a:ext cx="1273440" cy="1273440"/>
          </a:xfrm>
          <a:prstGeom prst="rect">
            <a:avLst/>
          </a:prstGeom>
        </p:spPr>
      </p:pic>
      <p:sp>
        <p:nvSpPr>
          <p:cNvPr id="80" name="Google Shape;433;p18">
            <a:extLst>
              <a:ext uri="{FF2B5EF4-FFF2-40B4-BE49-F238E27FC236}">
                <a16:creationId xmlns:a16="http://schemas.microsoft.com/office/drawing/2014/main" id="{4BE0917F-6E99-B34F-BF04-0C8BFE1571DA}"/>
              </a:ext>
            </a:extLst>
          </p:cNvPr>
          <p:cNvSpPr/>
          <p:nvPr/>
        </p:nvSpPr>
        <p:spPr>
          <a:xfrm>
            <a:off x="5015589" y="2240164"/>
            <a:ext cx="3676800" cy="650100"/>
          </a:xfrm>
          <a:prstGeom prst="roundRect">
            <a:avLst>
              <a:gd name="adj" fmla="val 50000"/>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88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24"/>
                                        </p:tgtEl>
                                        <p:attrNameLst>
                                          <p:attrName>style.color</p:attrName>
                                        </p:attrNameLst>
                                      </p:cBhvr>
                                      <p:to>
                                        <a:srgbClr val="61E000"/>
                                      </p:to>
                                    </p:animClr>
                                    <p:animClr clrSpc="rgb" dir="cw">
                                      <p:cBhvr>
                                        <p:cTn id="7" dur="500" fill="hold"/>
                                        <p:tgtEl>
                                          <p:spTgt spid="424"/>
                                        </p:tgtEl>
                                        <p:attrNameLst>
                                          <p:attrName>fillcolor</p:attrName>
                                        </p:attrNameLst>
                                      </p:cBhvr>
                                      <p:to>
                                        <a:srgbClr val="61E000"/>
                                      </p:to>
                                    </p:animClr>
                                    <p:set>
                                      <p:cBhvr>
                                        <p:cTn id="8" dur="500" fill="hold"/>
                                        <p:tgtEl>
                                          <p:spTgt spid="424"/>
                                        </p:tgtEl>
                                        <p:attrNameLst>
                                          <p:attrName>fill.type</p:attrName>
                                        </p:attrNameLst>
                                      </p:cBhvr>
                                      <p:to>
                                        <p:strVal val="solid"/>
                                      </p:to>
                                    </p:set>
                                    <p:set>
                                      <p:cBhvr>
                                        <p:cTn id="9" dur="500" fill="hold"/>
                                        <p:tgtEl>
                                          <p:spTgt spid="424"/>
                                        </p:tgtEl>
                                        <p:attrNameLst>
                                          <p:attrName>fill.on</p:attrName>
                                        </p:attrNameLst>
                                      </p:cBhvr>
                                      <p:to>
                                        <p:strVal val="true"/>
                                      </p:to>
                                    </p:set>
                                  </p:childTnLst>
                                </p:cTn>
                              </p:par>
                              <p:par>
                                <p:cTn id="10" presetID="9"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dissolve">
                                      <p:cBhvr>
                                        <p:cTn id="12" dur="500"/>
                                        <p:tgtEl>
                                          <p:spTgt spid="7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dissolve">
                                      <p:cBhvr>
                                        <p:cTn id="1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158" name="Google Shape;2314;p45">
            <a:extLst>
              <a:ext uri="{FF2B5EF4-FFF2-40B4-BE49-F238E27FC236}">
                <a16:creationId xmlns:a16="http://schemas.microsoft.com/office/drawing/2014/main" id="{734BC28D-F071-3F41-8CF6-62DEECE03B05}"/>
              </a:ext>
            </a:extLst>
          </p:cNvPr>
          <p:cNvSpPr/>
          <p:nvPr/>
        </p:nvSpPr>
        <p:spPr>
          <a:xfrm>
            <a:off x="471215" y="2796488"/>
            <a:ext cx="2057400" cy="1709240"/>
          </a:xfrm>
          <a:prstGeom prst="roundRect">
            <a:avLst>
              <a:gd name="adj" fmla="val 16667"/>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0349" y="973044"/>
            <a:ext cx="2323443" cy="936856"/>
          </a:xfrm>
          <a:prstGeom prst="roundRect">
            <a:avLst>
              <a:gd name="adj" fmla="val 16667"/>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984195"/>
            <a:ext cx="2057400" cy="1818480"/>
          </a:xfrm>
          <a:prstGeom prst="roundRect">
            <a:avLst>
              <a:gd name="adj" fmla="val 16667"/>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Fun Facts!</a:t>
            </a:r>
            <a:endParaRPr sz="4000" dirty="0">
              <a:solidFill>
                <a:srgbClr val="002060"/>
              </a:solidFill>
            </a:endParaRPr>
          </a:p>
        </p:txBody>
      </p:sp>
      <p:grpSp>
        <p:nvGrpSpPr>
          <p:cNvPr id="2316" name="Google Shape;2316;p45"/>
          <p:cNvGrpSpPr/>
          <p:nvPr/>
        </p:nvGrpSpPr>
        <p:grpSpPr>
          <a:xfrm>
            <a:off x="6619599" y="1069981"/>
            <a:ext cx="2333243" cy="715694"/>
            <a:chOff x="6619599" y="1069981"/>
            <a:chExt cx="2236586" cy="715694"/>
          </a:xfrm>
        </p:grpSpPr>
        <p:sp>
          <p:nvSpPr>
            <p:cNvPr id="2318" name="Google Shape;2318;p45"/>
            <p:cNvSpPr txBox="1"/>
            <p:nvPr/>
          </p:nvSpPr>
          <p:spPr>
            <a:xfrm>
              <a:off x="6628993" y="1069981"/>
              <a:ext cx="2227192"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hlinkClick r:id="rId3"/>
                </a:rPr>
                <a:t>Web</a:t>
              </a:r>
              <a:r>
                <a:rPr lang="en" sz="1800" b="1" dirty="0">
                  <a:solidFill>
                    <a:srgbClr val="002060"/>
                  </a:solidFill>
                  <a:latin typeface="Fira Sans Extra Condensed"/>
                  <a:ea typeface="Fira Sans Extra Condensed"/>
                  <a:cs typeface="Fira Sans Extra Condensed"/>
                  <a:sym typeface="Fira Sans Extra Condensed"/>
                </a:rPr>
                <a:t> developer</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2319" name="Google Shape;2319;p45"/>
            <p:cNvSpPr txBox="1"/>
            <p:nvPr/>
          </p:nvSpPr>
          <p:spPr>
            <a:xfrm>
              <a:off x="6619599" y="1453875"/>
              <a:ext cx="221832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Roboto"/>
                  <a:ea typeface="Roboto"/>
                  <a:cs typeface="Roboto"/>
                  <a:sym typeface="Roboto"/>
                </a:rPr>
                <a:t>Writing code to design websites</a:t>
              </a:r>
              <a:endParaRPr dirty="0">
                <a:solidFill>
                  <a:srgbClr val="002060"/>
                </a:solidFill>
                <a:latin typeface="Roboto"/>
                <a:ea typeface="Roboto"/>
                <a:cs typeface="Roboto"/>
                <a:sym typeface="Roboto"/>
              </a:endParaRPr>
            </a:p>
          </p:txBody>
        </p:sp>
      </p:grpSp>
      <p:grpSp>
        <p:nvGrpSpPr>
          <p:cNvPr id="2324" name="Google Shape;2324;p45"/>
          <p:cNvGrpSpPr/>
          <p:nvPr/>
        </p:nvGrpSpPr>
        <p:grpSpPr>
          <a:xfrm>
            <a:off x="476002" y="1291950"/>
            <a:ext cx="2080639" cy="1083387"/>
            <a:chOff x="476002" y="1291950"/>
            <a:chExt cx="2080639" cy="1083387"/>
          </a:xfrm>
        </p:grpSpPr>
        <p:sp>
          <p:nvSpPr>
            <p:cNvPr id="2325" name="Google Shape;2325;p45"/>
            <p:cNvSpPr txBox="1"/>
            <p:nvPr/>
          </p:nvSpPr>
          <p:spPr>
            <a:xfrm>
              <a:off x="499241" y="12919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Did you know?</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2326" name="Google Shape;2326;p45"/>
            <p:cNvSpPr txBox="1"/>
            <p:nvPr/>
          </p:nvSpPr>
          <p:spPr>
            <a:xfrm>
              <a:off x="476002" y="2043537"/>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002060"/>
                  </a:solidFill>
                  <a:latin typeface="Roboto"/>
                  <a:ea typeface="Roboto"/>
                  <a:cs typeface="Roboto"/>
                  <a:sym typeface="Roboto"/>
                </a:rPr>
                <a:t>You need to know programming to be an astronaut!</a:t>
              </a:r>
              <a:endParaRPr sz="1600" dirty="0">
                <a:solidFill>
                  <a:srgbClr val="002060"/>
                </a:solidFill>
                <a:latin typeface="Roboto"/>
                <a:ea typeface="Roboto"/>
                <a:cs typeface="Roboto"/>
                <a:sym typeface="Roboto"/>
              </a:endParaRPr>
            </a:p>
          </p:txBody>
        </p:sp>
      </p:grpSp>
      <p:sp>
        <p:nvSpPr>
          <p:cNvPr id="2328" name="Google Shape;2328;p45"/>
          <p:cNvSpPr/>
          <p:nvPr/>
        </p:nvSpPr>
        <p:spPr>
          <a:xfrm>
            <a:off x="6609725" y="2319245"/>
            <a:ext cx="2323443"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682658" y="2429782"/>
            <a:ext cx="2156539" cy="741145"/>
            <a:chOff x="6682658" y="2429782"/>
            <a:chExt cx="2156539" cy="741145"/>
          </a:xfrm>
        </p:grpSpPr>
        <p:sp>
          <p:nvSpPr>
            <p:cNvPr id="2332" name="Google Shape;2332;p45"/>
            <p:cNvSpPr txBox="1"/>
            <p:nvPr/>
          </p:nvSpPr>
          <p:spPr>
            <a:xfrm>
              <a:off x="6682658" y="2429782"/>
              <a:ext cx="215653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hlinkClick r:id="rId4"/>
                </a:rPr>
                <a:t>Video game </a:t>
              </a:r>
              <a:r>
                <a:rPr lang="en" sz="1800" b="1" dirty="0">
                  <a:solidFill>
                    <a:srgbClr val="002060"/>
                  </a:solidFill>
                  <a:latin typeface="Fira Sans Extra Condensed"/>
                  <a:ea typeface="Fira Sans Extra Condensed"/>
                  <a:cs typeface="Fira Sans Extra Condensed"/>
                  <a:sym typeface="Fira Sans Extra Condensed"/>
                </a:rPr>
                <a:t>developer</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2333" name="Google Shape;2333;p45"/>
            <p:cNvSpPr txBox="1"/>
            <p:nvPr/>
          </p:nvSpPr>
          <p:spPr>
            <a:xfrm>
              <a:off x="6732227" y="2839127"/>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Roboto"/>
                  <a:ea typeface="Roboto"/>
                  <a:cs typeface="Roboto"/>
                  <a:sym typeface="Roboto"/>
                </a:rPr>
                <a:t>Creating and editing video games</a:t>
              </a:r>
              <a:endParaRPr dirty="0">
                <a:solidFill>
                  <a:srgbClr val="002060"/>
                </a:solidFill>
                <a:latin typeface="Roboto"/>
                <a:ea typeface="Roboto"/>
                <a:cs typeface="Roboto"/>
                <a:sym typeface="Roboto"/>
              </a:endParaRPr>
            </a:p>
          </p:txBody>
        </p:sp>
      </p:grpSp>
      <p:grpSp>
        <p:nvGrpSpPr>
          <p:cNvPr id="2338" name="Google Shape;2338;p45"/>
          <p:cNvGrpSpPr/>
          <p:nvPr/>
        </p:nvGrpSpPr>
        <p:grpSpPr>
          <a:xfrm>
            <a:off x="2864154" y="1702698"/>
            <a:ext cx="3415691" cy="2953834"/>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Graphic 2" descr="Rocket with solid fill">
            <a:extLst>
              <a:ext uri="{FF2B5EF4-FFF2-40B4-BE49-F238E27FC236}">
                <a16:creationId xmlns:a16="http://schemas.microsoft.com/office/drawing/2014/main" id="{63CD8D9E-B4CD-3749-92D9-15C12E1AB3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5440" y="2175170"/>
            <a:ext cx="507715" cy="507715"/>
          </a:xfrm>
          <a:prstGeom prst="rect">
            <a:avLst/>
          </a:prstGeom>
        </p:spPr>
      </p:pic>
      <p:pic>
        <p:nvPicPr>
          <p:cNvPr id="7" name="Graphic 6" descr="Waxing Crescent Moon with solid fill">
            <a:extLst>
              <a:ext uri="{FF2B5EF4-FFF2-40B4-BE49-F238E27FC236}">
                <a16:creationId xmlns:a16="http://schemas.microsoft.com/office/drawing/2014/main" id="{774D179A-AB64-004F-B5DD-73D285CC6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784" y="566134"/>
            <a:ext cx="684485" cy="684485"/>
          </a:xfrm>
          <a:prstGeom prst="rect">
            <a:avLst/>
          </a:prstGeom>
        </p:spPr>
      </p:pic>
      <p:sp>
        <p:nvSpPr>
          <p:cNvPr id="148" name="Google Shape;2326;p45">
            <a:extLst>
              <a:ext uri="{FF2B5EF4-FFF2-40B4-BE49-F238E27FC236}">
                <a16:creationId xmlns:a16="http://schemas.microsoft.com/office/drawing/2014/main" id="{FEC887C2-CB49-0049-9CB4-2428E3813B3E}"/>
              </a:ext>
            </a:extLst>
          </p:cNvPr>
          <p:cNvSpPr txBox="1"/>
          <p:nvPr/>
        </p:nvSpPr>
        <p:spPr>
          <a:xfrm>
            <a:off x="554691" y="3531679"/>
            <a:ext cx="1882347"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002060"/>
                </a:solidFill>
                <a:latin typeface="Roboto"/>
                <a:ea typeface="Roboto"/>
                <a:cs typeface="Roboto"/>
                <a:sym typeface="Roboto"/>
              </a:rPr>
              <a:t>But that is not the only career opportunity you get with programming!</a:t>
            </a:r>
            <a:endParaRPr sz="1600" dirty="0">
              <a:solidFill>
                <a:srgbClr val="002060"/>
              </a:solidFill>
              <a:latin typeface="Roboto"/>
              <a:ea typeface="Roboto"/>
              <a:cs typeface="Roboto"/>
              <a:sym typeface="Roboto"/>
            </a:endParaRPr>
          </a:p>
        </p:txBody>
      </p:sp>
      <p:pic>
        <p:nvPicPr>
          <p:cNvPr id="9" name="Graphic 8" descr="Internet outline">
            <a:extLst>
              <a:ext uri="{FF2B5EF4-FFF2-40B4-BE49-F238E27FC236}">
                <a16:creationId xmlns:a16="http://schemas.microsoft.com/office/drawing/2014/main" id="{BCBF7498-8B68-134B-9E44-110402AD9A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1097" y="437021"/>
            <a:ext cx="782034" cy="782034"/>
          </a:xfrm>
          <a:prstGeom prst="rect">
            <a:avLst/>
          </a:prstGeom>
        </p:spPr>
      </p:pic>
      <p:pic>
        <p:nvPicPr>
          <p:cNvPr id="11" name="Graphic 10" descr="Game controller outline">
            <a:extLst>
              <a:ext uri="{FF2B5EF4-FFF2-40B4-BE49-F238E27FC236}">
                <a16:creationId xmlns:a16="http://schemas.microsoft.com/office/drawing/2014/main" id="{EC9E405B-3B1D-F843-BB8B-9A6ECC5907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1453" y="1882379"/>
            <a:ext cx="695498" cy="695498"/>
          </a:xfrm>
          <a:prstGeom prst="rect">
            <a:avLst/>
          </a:prstGeom>
        </p:spPr>
      </p:pic>
      <p:sp>
        <p:nvSpPr>
          <p:cNvPr id="153" name="Google Shape;2328;p45">
            <a:extLst>
              <a:ext uri="{FF2B5EF4-FFF2-40B4-BE49-F238E27FC236}">
                <a16:creationId xmlns:a16="http://schemas.microsoft.com/office/drawing/2014/main" id="{3A4FF670-B11A-E345-BFF4-5BA9F1E66CFB}"/>
              </a:ext>
            </a:extLst>
          </p:cNvPr>
          <p:cNvSpPr/>
          <p:nvPr/>
        </p:nvSpPr>
        <p:spPr>
          <a:xfrm>
            <a:off x="6599205" y="3904525"/>
            <a:ext cx="2323443"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332;p45">
            <a:extLst>
              <a:ext uri="{FF2B5EF4-FFF2-40B4-BE49-F238E27FC236}">
                <a16:creationId xmlns:a16="http://schemas.microsoft.com/office/drawing/2014/main" id="{BAA148B9-2367-CB4E-9B1F-6A9764B74E25}"/>
              </a:ext>
            </a:extLst>
          </p:cNvPr>
          <p:cNvSpPr txBox="1"/>
          <p:nvPr/>
        </p:nvSpPr>
        <p:spPr>
          <a:xfrm>
            <a:off x="6613198" y="3991216"/>
            <a:ext cx="2314193"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Cybercrime investigator</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55" name="Google Shape;2333;p45">
            <a:extLst>
              <a:ext uri="{FF2B5EF4-FFF2-40B4-BE49-F238E27FC236}">
                <a16:creationId xmlns:a16="http://schemas.microsoft.com/office/drawing/2014/main" id="{E75D165C-96BF-9E49-971C-6D0FEB55A5A2}"/>
              </a:ext>
            </a:extLst>
          </p:cNvPr>
          <p:cNvSpPr txBox="1"/>
          <p:nvPr/>
        </p:nvSpPr>
        <p:spPr>
          <a:xfrm>
            <a:off x="6687414" y="4482816"/>
            <a:ext cx="2151783"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Roboto"/>
                <a:ea typeface="Roboto"/>
                <a:cs typeface="Roboto"/>
                <a:sym typeface="Roboto"/>
              </a:rPr>
              <a:t>Investigate cybercrimes and track hacks </a:t>
            </a:r>
            <a:endParaRPr dirty="0">
              <a:solidFill>
                <a:srgbClr val="002060"/>
              </a:solidFill>
              <a:latin typeface="Roboto"/>
              <a:ea typeface="Roboto"/>
              <a:cs typeface="Roboto"/>
              <a:sym typeface="Roboto"/>
            </a:endParaRPr>
          </a:p>
        </p:txBody>
      </p:sp>
      <p:pic>
        <p:nvPicPr>
          <p:cNvPr id="13" name="Graphic 12" descr="Police male outline">
            <a:extLst>
              <a:ext uri="{FF2B5EF4-FFF2-40B4-BE49-F238E27FC236}">
                <a16:creationId xmlns:a16="http://schemas.microsoft.com/office/drawing/2014/main" id="{EA7F3C53-61BE-5244-85F2-EB727AA53A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2791" y="3358477"/>
            <a:ext cx="684160" cy="684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dissolve">
                                      <p:cBhvr>
                                        <p:cTn id="7" dur="500"/>
                                        <p:tgtEl>
                                          <p:spTgt spid="1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dissolve">
                                      <p:cBhvr>
                                        <p:cTn id="10" dur="500"/>
                                        <p:tgtEl>
                                          <p:spTgt spid="1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13"/>
                                        </p:tgtEl>
                                        <p:attrNameLst>
                                          <p:attrName>style.visibility</p:attrName>
                                        </p:attrNameLst>
                                      </p:cBhvr>
                                      <p:to>
                                        <p:strVal val="visible"/>
                                      </p:to>
                                    </p:set>
                                    <p:animEffect transition="in" filter="dissolve">
                                      <p:cBhvr>
                                        <p:cTn id="15" dur="500"/>
                                        <p:tgtEl>
                                          <p:spTgt spid="2313"/>
                                        </p:tgtEl>
                                      </p:cBhvr>
                                    </p:animEffect>
                                  </p:childTnLst>
                                </p:cTn>
                              </p:par>
                              <p:par>
                                <p:cTn id="16" presetID="9" presetClass="entr" presetSubtype="0" fill="hold" nodeType="withEffect">
                                  <p:stCondLst>
                                    <p:cond delay="0"/>
                                  </p:stCondLst>
                                  <p:childTnLst>
                                    <p:set>
                                      <p:cBhvr>
                                        <p:cTn id="17" dur="1" fill="hold">
                                          <p:stCondLst>
                                            <p:cond delay="0"/>
                                          </p:stCondLst>
                                        </p:cTn>
                                        <p:tgtEl>
                                          <p:spTgt spid="2316"/>
                                        </p:tgtEl>
                                        <p:attrNameLst>
                                          <p:attrName>style.visibility</p:attrName>
                                        </p:attrNameLst>
                                      </p:cBhvr>
                                      <p:to>
                                        <p:strVal val="visible"/>
                                      </p:to>
                                    </p:set>
                                    <p:animEffect transition="in" filter="dissolve">
                                      <p:cBhvr>
                                        <p:cTn id="18" dur="500"/>
                                        <p:tgtEl>
                                          <p:spTgt spid="231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28"/>
                                        </p:tgtEl>
                                        <p:attrNameLst>
                                          <p:attrName>style.visibility</p:attrName>
                                        </p:attrNameLst>
                                      </p:cBhvr>
                                      <p:to>
                                        <p:strVal val="visible"/>
                                      </p:to>
                                    </p:set>
                                    <p:animEffect transition="in" filter="dissolve">
                                      <p:cBhvr>
                                        <p:cTn id="26" dur="500"/>
                                        <p:tgtEl>
                                          <p:spTgt spid="2328"/>
                                        </p:tgtEl>
                                      </p:cBhvr>
                                    </p:animEffect>
                                  </p:childTnLst>
                                </p:cTn>
                              </p:par>
                              <p:par>
                                <p:cTn id="27" presetID="9" presetClass="entr" presetSubtype="0" fill="hold" nodeType="withEffect">
                                  <p:stCondLst>
                                    <p:cond delay="0"/>
                                  </p:stCondLst>
                                  <p:childTnLst>
                                    <p:set>
                                      <p:cBhvr>
                                        <p:cTn id="28" dur="1" fill="hold">
                                          <p:stCondLst>
                                            <p:cond delay="0"/>
                                          </p:stCondLst>
                                        </p:cTn>
                                        <p:tgtEl>
                                          <p:spTgt spid="2330"/>
                                        </p:tgtEl>
                                        <p:attrNameLst>
                                          <p:attrName>style.visibility</p:attrName>
                                        </p:attrNameLst>
                                      </p:cBhvr>
                                      <p:to>
                                        <p:strVal val="visible"/>
                                      </p:to>
                                    </p:set>
                                    <p:animEffect transition="in" filter="dissolve">
                                      <p:cBhvr>
                                        <p:cTn id="29" dur="500"/>
                                        <p:tgtEl>
                                          <p:spTgt spid="2330"/>
                                        </p:tgtEl>
                                      </p:cBhvr>
                                    </p:animEffect>
                                  </p:childTnLst>
                                </p:cTn>
                              </p:par>
                              <p:par>
                                <p:cTn id="30" presetID="9"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dissolve">
                                      <p:cBhvr>
                                        <p:cTn id="37" dur="500"/>
                                        <p:tgtEl>
                                          <p:spTgt spid="15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dissolve">
                                      <p:cBhvr>
                                        <p:cTn id="40" dur="500"/>
                                        <p:tgtEl>
                                          <p:spTgt spid="15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dissolve">
                                      <p:cBhvr>
                                        <p:cTn id="43" dur="500"/>
                                        <p:tgtEl>
                                          <p:spTgt spid="155"/>
                                        </p:tgtEl>
                                      </p:cBhvr>
                                    </p:animEffect>
                                  </p:childTnLst>
                                </p:cTn>
                              </p:par>
                              <p:par>
                                <p:cTn id="44" presetID="9"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dissolv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313" grpId="0" animBg="1"/>
      <p:bldP spid="2328" grpId="0" animBg="1"/>
      <p:bldP spid="148" grpId="0"/>
      <p:bldP spid="153" grpId="0" animBg="1"/>
      <p:bldP spid="154" grpId="0"/>
      <p:bldP spid="1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2583321" y="51504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Fun facts!</a:t>
            </a:r>
            <a:endParaRPr sz="4000" dirty="0">
              <a:solidFill>
                <a:srgbClr val="002060"/>
              </a:solidFill>
            </a:endParaRPr>
          </a:p>
        </p:txBody>
      </p:sp>
      <p:grpSp>
        <p:nvGrpSpPr>
          <p:cNvPr id="241" name="Google Shape;241;p16"/>
          <p:cNvGrpSpPr/>
          <p:nvPr/>
        </p:nvGrpSpPr>
        <p:grpSpPr>
          <a:xfrm>
            <a:off x="290612" y="1781616"/>
            <a:ext cx="2547184" cy="2767560"/>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6"/>
          <p:cNvGrpSpPr/>
          <p:nvPr/>
        </p:nvGrpSpPr>
        <p:grpSpPr>
          <a:xfrm>
            <a:off x="3487959" y="3277800"/>
            <a:ext cx="2338070" cy="683910"/>
            <a:chOff x="3114762" y="1174933"/>
            <a:chExt cx="2338070" cy="683910"/>
          </a:xfrm>
        </p:grpSpPr>
        <p:sp>
          <p:nvSpPr>
            <p:cNvPr id="306" name="Google Shape;306;p16"/>
            <p:cNvSpPr txBox="1"/>
            <p:nvPr/>
          </p:nvSpPr>
          <p:spPr>
            <a:xfrm>
              <a:off x="3114762" y="1174933"/>
              <a:ext cx="231369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Resilience</a:t>
              </a:r>
              <a:endParaRPr sz="1800" b="1" dirty="0">
                <a:solidFill>
                  <a:schemeClr val="accent5"/>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125167" y="1527043"/>
              <a:ext cx="232766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2060"/>
                  </a:solidFill>
                  <a:latin typeface="Roboto"/>
                  <a:ea typeface="Roboto"/>
                  <a:cs typeface="Roboto"/>
                  <a:sym typeface="Roboto"/>
                </a:rPr>
                <a:t>The patience and passion to create a code</a:t>
              </a:r>
              <a:endParaRPr dirty="0">
                <a:solidFill>
                  <a:srgbClr val="002060"/>
                </a:solidFill>
                <a:latin typeface="Roboto"/>
                <a:ea typeface="Roboto"/>
                <a:cs typeface="Roboto"/>
                <a:sym typeface="Roboto"/>
              </a:endParaRPr>
            </a:p>
          </p:txBody>
        </p:sp>
      </p:grpSp>
      <p:grpSp>
        <p:nvGrpSpPr>
          <p:cNvPr id="310" name="Google Shape;310;p16"/>
          <p:cNvGrpSpPr/>
          <p:nvPr/>
        </p:nvGrpSpPr>
        <p:grpSpPr>
          <a:xfrm>
            <a:off x="3500151" y="4132227"/>
            <a:ext cx="2610538" cy="703578"/>
            <a:chOff x="3105542" y="2244311"/>
            <a:chExt cx="2610538" cy="703578"/>
          </a:xfrm>
        </p:grpSpPr>
        <p:sp>
          <p:nvSpPr>
            <p:cNvPr id="311" name="Google Shape;311;p16"/>
            <p:cNvSpPr txBox="1"/>
            <p:nvPr/>
          </p:nvSpPr>
          <p:spPr>
            <a:xfrm>
              <a:off x="3129926" y="2244311"/>
              <a:ext cx="2272043"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Ingenuity</a:t>
              </a:r>
              <a:endParaRPr sz="1800" b="1" dirty="0">
                <a:solidFill>
                  <a:schemeClr val="accent5"/>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3105542" y="2616089"/>
              <a:ext cx="2610538" cy="331800"/>
            </a:xfrm>
            <a:prstGeom prst="rect">
              <a:avLst/>
            </a:prstGeom>
            <a:noFill/>
            <a:ln>
              <a:noFill/>
            </a:ln>
          </p:spPr>
          <p:txBody>
            <a:bodyPr spcFirstLastPara="1" wrap="square" lIns="91425" tIns="91425" rIns="91425" bIns="91425" anchor="ctr" anchorCtr="0">
              <a:noAutofit/>
            </a:bodyPr>
            <a:lstStyle/>
            <a:p>
              <a:pPr lvl="0"/>
              <a:r>
                <a:rPr lang="en-CA" dirty="0">
                  <a:solidFill>
                    <a:srgbClr val="002060"/>
                  </a:solidFill>
                </a:rPr>
                <a:t>The ability to handle a problem in a logical, analytical way </a:t>
              </a:r>
              <a:endParaRPr dirty="0">
                <a:solidFill>
                  <a:srgbClr val="002060"/>
                </a:solidFill>
                <a:latin typeface="Roboto"/>
                <a:ea typeface="Roboto"/>
                <a:cs typeface="Roboto"/>
                <a:sym typeface="Roboto"/>
              </a:endParaRPr>
            </a:p>
          </p:txBody>
        </p:sp>
      </p:grpSp>
      <p:grpSp>
        <p:nvGrpSpPr>
          <p:cNvPr id="315" name="Google Shape;315;p16"/>
          <p:cNvGrpSpPr/>
          <p:nvPr/>
        </p:nvGrpSpPr>
        <p:grpSpPr>
          <a:xfrm>
            <a:off x="6753513" y="3277126"/>
            <a:ext cx="2313691" cy="697784"/>
            <a:chOff x="6754427" y="2677647"/>
            <a:chExt cx="2313691" cy="697784"/>
          </a:xfrm>
        </p:grpSpPr>
        <p:sp>
          <p:nvSpPr>
            <p:cNvPr id="316" name="Google Shape;316;p16"/>
            <p:cNvSpPr txBox="1"/>
            <p:nvPr/>
          </p:nvSpPr>
          <p:spPr>
            <a:xfrm>
              <a:off x="6766625" y="267764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Creativity</a:t>
              </a:r>
              <a:endParaRPr sz="1800" b="1" dirty="0">
                <a:solidFill>
                  <a:schemeClr val="accent5"/>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6754427" y="3043631"/>
              <a:ext cx="231369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2060"/>
                  </a:solidFill>
                  <a:latin typeface="Roboto"/>
                  <a:ea typeface="Roboto"/>
                  <a:cs typeface="Roboto"/>
                  <a:sym typeface="Roboto"/>
                </a:rPr>
                <a:t>Solving problems by thinking outside the box</a:t>
              </a:r>
              <a:endParaRPr dirty="0">
                <a:solidFill>
                  <a:srgbClr val="002060"/>
                </a:solidFill>
                <a:latin typeface="Roboto"/>
                <a:ea typeface="Roboto"/>
                <a:cs typeface="Roboto"/>
                <a:sym typeface="Roboto"/>
              </a:endParaRPr>
            </a:p>
          </p:txBody>
        </p:sp>
      </p:grpSp>
      <p:grpSp>
        <p:nvGrpSpPr>
          <p:cNvPr id="320" name="Google Shape;320;p16"/>
          <p:cNvGrpSpPr/>
          <p:nvPr/>
        </p:nvGrpSpPr>
        <p:grpSpPr>
          <a:xfrm>
            <a:off x="6778775" y="4145525"/>
            <a:ext cx="1993388" cy="722168"/>
            <a:chOff x="6778779" y="4131731"/>
            <a:chExt cx="1993388" cy="722168"/>
          </a:xfrm>
        </p:grpSpPr>
        <p:sp>
          <p:nvSpPr>
            <p:cNvPr id="321" name="Google Shape;321;p16"/>
            <p:cNvSpPr txBox="1"/>
            <p:nvPr/>
          </p:nvSpPr>
          <p:spPr>
            <a:xfrm>
              <a:off x="6778779" y="413173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Lifelong Learner</a:t>
              </a:r>
              <a:endParaRPr sz="1800" b="1" dirty="0">
                <a:solidFill>
                  <a:schemeClr val="accent5"/>
                </a:solidFill>
                <a:latin typeface="Fira Sans Extra Condensed"/>
                <a:ea typeface="Fira Sans Extra Condensed"/>
                <a:cs typeface="Fira Sans Extra Condensed"/>
                <a:sym typeface="Fira Sans Extra Condensed"/>
              </a:endParaRPr>
            </a:p>
          </p:txBody>
        </p:sp>
        <p:sp>
          <p:nvSpPr>
            <p:cNvPr id="322" name="Google Shape;322;p16"/>
            <p:cNvSpPr txBox="1"/>
            <p:nvPr/>
          </p:nvSpPr>
          <p:spPr>
            <a:xfrm>
              <a:off x="6790967" y="452209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2060"/>
                  </a:solidFill>
                  <a:latin typeface="Roboto"/>
                  <a:ea typeface="Roboto"/>
                  <a:cs typeface="Roboto"/>
                  <a:sym typeface="Roboto"/>
                </a:rPr>
                <a:t>Always willing to learn new things</a:t>
              </a:r>
              <a:endParaRPr dirty="0">
                <a:solidFill>
                  <a:srgbClr val="002060"/>
                </a:solidFill>
                <a:latin typeface="Roboto"/>
                <a:ea typeface="Roboto"/>
                <a:cs typeface="Roboto"/>
                <a:sym typeface="Roboto"/>
              </a:endParaRPr>
            </a:p>
          </p:txBody>
        </p:sp>
      </p:grpSp>
      <p:sp>
        <p:nvSpPr>
          <p:cNvPr id="95" name="Google Shape;2314;p45">
            <a:extLst>
              <a:ext uri="{FF2B5EF4-FFF2-40B4-BE49-F238E27FC236}">
                <a16:creationId xmlns:a16="http://schemas.microsoft.com/office/drawing/2014/main" id="{D7C87E6B-5BD0-1949-97DA-7393482CA2B7}"/>
              </a:ext>
            </a:extLst>
          </p:cNvPr>
          <p:cNvSpPr/>
          <p:nvPr/>
        </p:nvSpPr>
        <p:spPr>
          <a:xfrm>
            <a:off x="3180039" y="664063"/>
            <a:ext cx="5506784" cy="830997"/>
          </a:xfrm>
          <a:prstGeom prst="roundRect">
            <a:avLst>
              <a:gd name="adj" fmla="val 16667"/>
            </a:avLst>
          </a:prstGeom>
          <a:solidFill>
            <a:schemeClr val="accent5">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25;p45">
            <a:extLst>
              <a:ext uri="{FF2B5EF4-FFF2-40B4-BE49-F238E27FC236}">
                <a16:creationId xmlns:a16="http://schemas.microsoft.com/office/drawing/2014/main" id="{C2B2C410-CE82-BD44-8068-AA875CC01207}"/>
              </a:ext>
            </a:extLst>
          </p:cNvPr>
          <p:cNvSpPr txBox="1"/>
          <p:nvPr/>
        </p:nvSpPr>
        <p:spPr>
          <a:xfrm>
            <a:off x="3180039" y="499751"/>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Did you know?</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97" name="Google Shape;2326;p45">
            <a:extLst>
              <a:ext uri="{FF2B5EF4-FFF2-40B4-BE49-F238E27FC236}">
                <a16:creationId xmlns:a16="http://schemas.microsoft.com/office/drawing/2014/main" id="{BF965E1B-DD13-0744-B93A-43F20DF1F451}"/>
              </a:ext>
            </a:extLst>
          </p:cNvPr>
          <p:cNvSpPr txBox="1"/>
          <p:nvPr/>
        </p:nvSpPr>
        <p:spPr>
          <a:xfrm>
            <a:off x="2461874" y="845294"/>
            <a:ext cx="693437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002060"/>
                </a:solidFill>
                <a:latin typeface="Roboto"/>
                <a:ea typeface="Roboto"/>
                <a:cs typeface="Roboto"/>
                <a:sym typeface="Roboto"/>
              </a:rPr>
              <a:t>The first programmer was a woman named Ada Lovelace!</a:t>
            </a:r>
            <a:endParaRPr sz="1600" dirty="0">
              <a:solidFill>
                <a:srgbClr val="002060"/>
              </a:solidFill>
              <a:latin typeface="Roboto"/>
              <a:ea typeface="Roboto"/>
              <a:cs typeface="Roboto"/>
              <a:sym typeface="Roboto"/>
            </a:endParaRPr>
          </a:p>
        </p:txBody>
      </p:sp>
      <p:sp>
        <p:nvSpPr>
          <p:cNvPr id="98" name="Google Shape;2326;p45">
            <a:extLst>
              <a:ext uri="{FF2B5EF4-FFF2-40B4-BE49-F238E27FC236}">
                <a16:creationId xmlns:a16="http://schemas.microsoft.com/office/drawing/2014/main" id="{F6764B88-AFE0-A848-966C-0A66DC3995C5}"/>
              </a:ext>
            </a:extLst>
          </p:cNvPr>
          <p:cNvSpPr txBox="1"/>
          <p:nvPr/>
        </p:nvSpPr>
        <p:spPr>
          <a:xfrm>
            <a:off x="3220265" y="993634"/>
            <a:ext cx="5527805" cy="5720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rgbClr val="002060"/>
                </a:solidFill>
                <a:latin typeface="Roboto"/>
                <a:ea typeface="Roboto"/>
                <a:cs typeface="Roboto"/>
                <a:sym typeface="Roboto"/>
              </a:rPr>
              <a:t>She wrote the first algorithm designed for a computer. </a:t>
            </a:r>
          </a:p>
        </p:txBody>
      </p:sp>
      <p:sp>
        <p:nvSpPr>
          <p:cNvPr id="2" name="Rectangle 1">
            <a:extLst>
              <a:ext uri="{FF2B5EF4-FFF2-40B4-BE49-F238E27FC236}">
                <a16:creationId xmlns:a16="http://schemas.microsoft.com/office/drawing/2014/main" id="{DEA74783-DE03-D748-B853-BB2E430143F2}"/>
              </a:ext>
            </a:extLst>
          </p:cNvPr>
          <p:cNvSpPr/>
          <p:nvPr/>
        </p:nvSpPr>
        <p:spPr>
          <a:xfrm>
            <a:off x="3180405" y="1613453"/>
            <a:ext cx="5858492" cy="1569660"/>
          </a:xfrm>
          <a:prstGeom prst="rect">
            <a:avLst/>
          </a:prstGeom>
        </p:spPr>
        <p:txBody>
          <a:bodyPr wrap="square">
            <a:spAutoFit/>
          </a:bodyPr>
          <a:lstStyle/>
          <a:p>
            <a:pPr lvl="0"/>
            <a:r>
              <a:rPr lang="en-CA" sz="1600" dirty="0">
                <a:solidFill>
                  <a:srgbClr val="002060"/>
                </a:solidFill>
                <a:latin typeface="Roboto"/>
                <a:ea typeface="Roboto"/>
                <a:cs typeface="Roboto"/>
                <a:sym typeface="Roboto"/>
              </a:rPr>
              <a:t>There were many other significant women in the programming world such as Grace Hopper who was a pioneer in the engineering of the first computer. </a:t>
            </a:r>
          </a:p>
          <a:p>
            <a:pPr lvl="0"/>
            <a:endParaRPr lang="en-CA" sz="1600" dirty="0">
              <a:solidFill>
                <a:srgbClr val="002060"/>
              </a:solidFill>
              <a:latin typeface="Roboto"/>
              <a:ea typeface="Roboto"/>
              <a:cs typeface="Roboto"/>
              <a:sym typeface="Roboto"/>
            </a:endParaRPr>
          </a:p>
          <a:p>
            <a:pPr lvl="0"/>
            <a:r>
              <a:rPr lang="en-CA" sz="1600" dirty="0">
                <a:solidFill>
                  <a:srgbClr val="002060"/>
                </a:solidFill>
                <a:latin typeface="Roboto"/>
                <a:ea typeface="Roboto"/>
                <a:cs typeface="Roboto"/>
                <a:sym typeface="Roboto"/>
              </a:rPr>
              <a:t>The both showed resilience and ingenuity. Which are a few of the important characteristics any programmer should have. </a:t>
            </a:r>
          </a:p>
        </p:txBody>
      </p:sp>
      <p:pic>
        <p:nvPicPr>
          <p:cNvPr id="4" name="Graphic 3" descr="Brain in head outline">
            <a:extLst>
              <a:ext uri="{FF2B5EF4-FFF2-40B4-BE49-F238E27FC236}">
                <a16:creationId xmlns:a16="http://schemas.microsoft.com/office/drawing/2014/main" id="{62ACC994-B01E-8F46-8B64-71308882E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2935" y="4229858"/>
            <a:ext cx="587618" cy="587618"/>
          </a:xfrm>
          <a:prstGeom prst="rect">
            <a:avLst/>
          </a:prstGeom>
        </p:spPr>
      </p:pic>
      <p:pic>
        <p:nvPicPr>
          <p:cNvPr id="6" name="Graphic 5" descr="Rating 3 Star outline">
            <a:extLst>
              <a:ext uri="{FF2B5EF4-FFF2-40B4-BE49-F238E27FC236}">
                <a16:creationId xmlns:a16="http://schemas.microsoft.com/office/drawing/2014/main" id="{0AFF1725-12C7-5742-8BE4-83F4D4976D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949371" y="3382544"/>
            <a:ext cx="604962" cy="604962"/>
          </a:xfrm>
          <a:prstGeom prst="rect">
            <a:avLst/>
          </a:prstGeom>
        </p:spPr>
      </p:pic>
      <p:pic>
        <p:nvPicPr>
          <p:cNvPr id="8" name="Graphic 7" descr="Packing Box Open outline">
            <a:extLst>
              <a:ext uri="{FF2B5EF4-FFF2-40B4-BE49-F238E27FC236}">
                <a16:creationId xmlns:a16="http://schemas.microsoft.com/office/drawing/2014/main" id="{64A87D32-E3FD-9248-9B9A-CC7DF8D5C4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8917" y="3370353"/>
            <a:ext cx="578531" cy="578531"/>
          </a:xfrm>
          <a:prstGeom prst="rect">
            <a:avLst/>
          </a:prstGeom>
        </p:spPr>
      </p:pic>
      <p:pic>
        <p:nvPicPr>
          <p:cNvPr id="10" name="Graphic 9" descr="Classroom outline">
            <a:extLst>
              <a:ext uri="{FF2B5EF4-FFF2-40B4-BE49-F238E27FC236}">
                <a16:creationId xmlns:a16="http://schemas.microsoft.com/office/drawing/2014/main" id="{C54B44DE-063E-DE4E-9F78-72564E808E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05608" y="4249692"/>
            <a:ext cx="604962" cy="6049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Fun Facts!</a:t>
            </a:r>
            <a:endParaRPr sz="4000" dirty="0">
              <a:solidFill>
                <a:srgbClr val="002060"/>
              </a:solidFill>
            </a:endParaRPr>
          </a:p>
        </p:txBody>
      </p:sp>
      <p:pic>
        <p:nvPicPr>
          <p:cNvPr id="5" name="Picture 4" descr="A piece of paper with writing on it&#10;&#10;Description automatically generated with medium confidence">
            <a:extLst>
              <a:ext uri="{FF2B5EF4-FFF2-40B4-BE49-F238E27FC236}">
                <a16:creationId xmlns:a16="http://schemas.microsoft.com/office/drawing/2014/main" id="{579E936A-80B7-5143-8D5A-D3BE8E4F1DB0}"/>
              </a:ext>
            </a:extLst>
          </p:cNvPr>
          <p:cNvPicPr>
            <a:picLocks noChangeAspect="1"/>
          </p:cNvPicPr>
          <p:nvPr/>
        </p:nvPicPr>
        <p:blipFill>
          <a:blip r:embed="rId3"/>
          <a:stretch>
            <a:fillRect/>
          </a:stretch>
        </p:blipFill>
        <p:spPr>
          <a:xfrm>
            <a:off x="4287808" y="2373904"/>
            <a:ext cx="4021127" cy="2507800"/>
          </a:xfrm>
          <a:prstGeom prst="rect">
            <a:avLst/>
          </a:prstGeom>
        </p:spPr>
      </p:pic>
      <p:grpSp>
        <p:nvGrpSpPr>
          <p:cNvPr id="937" name="Google Shape;937;p26"/>
          <p:cNvGrpSpPr/>
          <p:nvPr/>
        </p:nvGrpSpPr>
        <p:grpSpPr>
          <a:xfrm>
            <a:off x="5956173" y="1872827"/>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26"/>
          <p:cNvSpPr txBox="1"/>
          <p:nvPr/>
        </p:nvSpPr>
        <p:spPr>
          <a:xfrm>
            <a:off x="750122" y="1812327"/>
            <a:ext cx="654838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002060"/>
                </a:solidFill>
                <a:latin typeface="Roboto"/>
                <a:ea typeface="Roboto"/>
                <a:cs typeface="Roboto"/>
                <a:sym typeface="Roboto"/>
              </a:rPr>
              <a:t>On September 9, 1947, the computer at the Harvard Lab</a:t>
            </a:r>
            <a:r>
              <a:rPr lang="en-CA" sz="1600" dirty="0">
                <a:solidFill>
                  <a:srgbClr val="002060"/>
                </a:solidFill>
                <a:latin typeface="Roboto"/>
                <a:ea typeface="Roboto"/>
                <a:cs typeface="Roboto"/>
                <a:sym typeface="Roboto"/>
              </a:rPr>
              <a:t>o</a:t>
            </a:r>
            <a:r>
              <a:rPr lang="en" sz="1600" dirty="0">
                <a:solidFill>
                  <a:srgbClr val="002060"/>
                </a:solidFill>
                <a:latin typeface="Roboto"/>
                <a:ea typeface="Roboto"/>
                <a:cs typeface="Roboto"/>
                <a:sym typeface="Roboto"/>
              </a:rPr>
              <a:t>ratory started to malfunction. The error was due to a moth trapped inside the gigantic computer!</a:t>
            </a:r>
            <a:endParaRPr sz="1600" dirty="0">
              <a:solidFill>
                <a:srgbClr val="002060"/>
              </a:solidFill>
              <a:latin typeface="Roboto"/>
              <a:ea typeface="Roboto"/>
              <a:cs typeface="Roboto"/>
              <a:sym typeface="Roboto"/>
            </a:endParaRPr>
          </a:p>
        </p:txBody>
      </p:sp>
      <p:sp>
        <p:nvSpPr>
          <p:cNvPr id="994" name="Google Shape;994;p26"/>
          <p:cNvSpPr txBox="1"/>
          <p:nvPr/>
        </p:nvSpPr>
        <p:spPr>
          <a:xfrm>
            <a:off x="-339964" y="597175"/>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Did you know?</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66" name="Google Shape;2314;p45">
            <a:extLst>
              <a:ext uri="{FF2B5EF4-FFF2-40B4-BE49-F238E27FC236}">
                <a16:creationId xmlns:a16="http://schemas.microsoft.com/office/drawing/2014/main" id="{4CA91C1F-2BA4-6847-BFB6-EB33B7071607}"/>
              </a:ext>
            </a:extLst>
          </p:cNvPr>
          <p:cNvSpPr/>
          <p:nvPr/>
        </p:nvSpPr>
        <p:spPr>
          <a:xfrm>
            <a:off x="457198" y="868551"/>
            <a:ext cx="8145970" cy="655246"/>
          </a:xfrm>
          <a:prstGeom prst="roundRect">
            <a:avLst>
              <a:gd name="adj" fmla="val 16667"/>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2D050"/>
              </a:solidFill>
            </a:endParaRPr>
          </a:p>
        </p:txBody>
      </p:sp>
      <p:sp>
        <p:nvSpPr>
          <p:cNvPr id="67" name="Google Shape;2326;p45">
            <a:extLst>
              <a:ext uri="{FF2B5EF4-FFF2-40B4-BE49-F238E27FC236}">
                <a16:creationId xmlns:a16="http://schemas.microsoft.com/office/drawing/2014/main" id="{E6513D8A-0347-9549-9BC7-25A3B3E8CC96}"/>
              </a:ext>
            </a:extLst>
          </p:cNvPr>
          <p:cNvSpPr txBox="1"/>
          <p:nvPr/>
        </p:nvSpPr>
        <p:spPr>
          <a:xfrm>
            <a:off x="777199" y="936458"/>
            <a:ext cx="5527805" cy="5720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rgbClr val="002060"/>
                </a:solidFill>
                <a:latin typeface="Roboto"/>
                <a:ea typeface="Roboto"/>
                <a:cs typeface="Roboto"/>
                <a:sym typeface="Roboto"/>
              </a:rPr>
              <a:t>The first computer bug was an actual bug! </a:t>
            </a:r>
          </a:p>
        </p:txBody>
      </p:sp>
      <p:pic>
        <p:nvPicPr>
          <p:cNvPr id="3" name="Graphic 2" descr="Bug with solid fill">
            <a:extLst>
              <a:ext uri="{FF2B5EF4-FFF2-40B4-BE49-F238E27FC236}">
                <a16:creationId xmlns:a16="http://schemas.microsoft.com/office/drawing/2014/main" id="{92A2245B-1603-C049-8DB1-D482BEECCE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8780" y="2469343"/>
            <a:ext cx="330698" cy="330698"/>
          </a:xfrm>
          <a:prstGeom prst="rect">
            <a:avLst/>
          </a:prstGeom>
        </p:spPr>
      </p:pic>
      <p:pic>
        <p:nvPicPr>
          <p:cNvPr id="7" name="Picture 6" descr="A picture containing text, computer, building, outdoor&#10;&#10;Description automatically generated">
            <a:extLst>
              <a:ext uri="{FF2B5EF4-FFF2-40B4-BE49-F238E27FC236}">
                <a16:creationId xmlns:a16="http://schemas.microsoft.com/office/drawing/2014/main" id="{3A2BC071-D9E0-7947-87AE-7583549C63F6}"/>
              </a:ext>
            </a:extLst>
          </p:cNvPr>
          <p:cNvPicPr>
            <a:picLocks noChangeAspect="1"/>
          </p:cNvPicPr>
          <p:nvPr/>
        </p:nvPicPr>
        <p:blipFill rotWithShape="1">
          <a:blip r:embed="rId6"/>
          <a:srcRect l="19006"/>
          <a:stretch/>
        </p:blipFill>
        <p:spPr>
          <a:xfrm>
            <a:off x="832864" y="2484690"/>
            <a:ext cx="2383931" cy="2268347"/>
          </a:xfrm>
          <a:prstGeom prst="rect">
            <a:avLst/>
          </a:prstGeom>
        </p:spPr>
      </p:pic>
      <p:sp>
        <p:nvSpPr>
          <p:cNvPr id="14" name="Curved Up Arrow 13">
            <a:extLst>
              <a:ext uri="{FF2B5EF4-FFF2-40B4-BE49-F238E27FC236}">
                <a16:creationId xmlns:a16="http://schemas.microsoft.com/office/drawing/2014/main" id="{A2577380-DF34-A342-9E71-361E2BB4951F}"/>
              </a:ext>
            </a:extLst>
          </p:cNvPr>
          <p:cNvSpPr/>
          <p:nvPr/>
        </p:nvSpPr>
        <p:spPr>
          <a:xfrm rot="11863931" flipV="1">
            <a:off x="2798813" y="3986444"/>
            <a:ext cx="2109254" cy="503149"/>
          </a:xfrm>
          <a:prstGeom prst="curved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4223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BA9B-39D7-4E48-8A02-99C8B2EF6D28}"/>
              </a:ext>
            </a:extLst>
          </p:cNvPr>
          <p:cNvSpPr>
            <a:spLocks noGrp="1"/>
          </p:cNvSpPr>
          <p:nvPr>
            <p:ph type="title"/>
          </p:nvPr>
        </p:nvSpPr>
        <p:spPr/>
        <p:txBody>
          <a:bodyPr>
            <a:noAutofit/>
          </a:bodyPr>
          <a:lstStyle/>
          <a:p>
            <a:r>
              <a:rPr lang="en-US" sz="4000" dirty="0">
                <a:solidFill>
                  <a:srgbClr val="002060"/>
                </a:solidFill>
              </a:rPr>
              <a:t>Navigating Visual Studio Code</a:t>
            </a:r>
          </a:p>
        </p:txBody>
      </p:sp>
      <p:pic>
        <p:nvPicPr>
          <p:cNvPr id="2050" name="Picture 2" descr="Visual Studio Code - Wikipedia">
            <a:extLst>
              <a:ext uri="{FF2B5EF4-FFF2-40B4-BE49-F238E27FC236}">
                <a16:creationId xmlns:a16="http://schemas.microsoft.com/office/drawing/2014/main" id="{BBC6A930-2B32-A246-8859-5F9621237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257" y="1010985"/>
            <a:ext cx="7336971" cy="3937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9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grpSp>
        <p:nvGrpSpPr>
          <p:cNvPr id="1789" name="Google Shape;1789;p36"/>
          <p:cNvGrpSpPr/>
          <p:nvPr/>
        </p:nvGrpSpPr>
        <p:grpSpPr>
          <a:xfrm>
            <a:off x="2906486" y="1035541"/>
            <a:ext cx="2940576" cy="3950116"/>
            <a:chOff x="3346589" y="1035541"/>
            <a:chExt cx="2550136" cy="3687818"/>
          </a:xfrm>
        </p:grpSpPr>
        <p:grpSp>
          <p:nvGrpSpPr>
            <p:cNvPr id="1790" name="Google Shape;1790;p36"/>
            <p:cNvGrpSpPr/>
            <p:nvPr/>
          </p:nvGrpSpPr>
          <p:grpSpPr>
            <a:xfrm>
              <a:off x="3346589" y="1035541"/>
              <a:ext cx="2450802" cy="3687818"/>
              <a:chOff x="3409938" y="1035450"/>
              <a:chExt cx="2324137" cy="3497219"/>
            </a:xfrm>
          </p:grpSpPr>
          <p:sp>
            <p:nvSpPr>
              <p:cNvPr id="1791" name="Google Shape;1791;p36"/>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6"/>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6"/>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6"/>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6"/>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6"/>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6"/>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6"/>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4714614" y="2808470"/>
                <a:ext cx="323759" cy="233232"/>
              </a:xfrm>
              <a:custGeom>
                <a:avLst/>
                <a:gdLst/>
                <a:ahLst/>
                <a:cxnLst/>
                <a:rect l="l" t="t" r="r" b="b"/>
                <a:pathLst>
                  <a:path w="6366" h="4586" extrusionOk="0">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4691169" y="2173370"/>
                <a:ext cx="356359" cy="147232"/>
              </a:xfrm>
              <a:custGeom>
                <a:avLst/>
                <a:gdLst/>
                <a:ahLst/>
                <a:cxnLst/>
                <a:rect l="l" t="t" r="r" b="b"/>
                <a:pathLst>
                  <a:path w="7007" h="2895" extrusionOk="0">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3827420" y="2347911"/>
                <a:ext cx="323810" cy="313384"/>
              </a:xfrm>
              <a:custGeom>
                <a:avLst/>
                <a:gdLst/>
                <a:ahLst/>
                <a:cxnLst/>
                <a:rect l="l" t="t" r="r" b="b"/>
                <a:pathLst>
                  <a:path w="6367" h="6162" extrusionOk="0">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3805297" y="2157096"/>
                <a:ext cx="282768" cy="215636"/>
              </a:xfrm>
              <a:custGeom>
                <a:avLst/>
                <a:gdLst/>
                <a:ahLst/>
                <a:cxnLst/>
                <a:rect l="l" t="t" r="r" b="b"/>
                <a:pathLst>
                  <a:path w="5560" h="4240" extrusionOk="0">
                    <a:moveTo>
                      <a:pt x="0" y="0"/>
                    </a:moveTo>
                    <a:lnTo>
                      <a:pt x="0" y="4240"/>
                    </a:lnTo>
                    <a:lnTo>
                      <a:pt x="5559" y="4240"/>
                    </a:lnTo>
                    <a:lnTo>
                      <a:pt x="5559" y="0"/>
                    </a:lnTo>
                    <a:close/>
                  </a:path>
                </a:pathLst>
              </a:custGeom>
              <a:solidFill>
                <a:srgbClr val="70F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4126406" y="2230686"/>
                <a:ext cx="891125" cy="756963"/>
              </a:xfrm>
              <a:custGeom>
                <a:avLst/>
                <a:gdLst/>
                <a:ahLst/>
                <a:cxnLst/>
                <a:rect l="l" t="t" r="r" b="b"/>
                <a:pathLst>
                  <a:path w="17522" h="14884" extrusionOk="0">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5022704" y="2108884"/>
                <a:ext cx="341356" cy="237149"/>
              </a:xfrm>
              <a:custGeom>
                <a:avLst/>
                <a:gdLst/>
                <a:ahLst/>
                <a:cxnLst/>
                <a:rect l="l" t="t" r="r" b="b"/>
                <a:pathLst>
                  <a:path w="6712" h="4663" extrusionOk="0">
                    <a:moveTo>
                      <a:pt x="0" y="0"/>
                    </a:moveTo>
                    <a:lnTo>
                      <a:pt x="0" y="4662"/>
                    </a:lnTo>
                    <a:lnTo>
                      <a:pt x="6712" y="4662"/>
                    </a:lnTo>
                    <a:lnTo>
                      <a:pt x="6712" y="0"/>
                    </a:lnTo>
                    <a:close/>
                  </a:path>
                </a:pathLst>
              </a:custGeom>
              <a:solidFill>
                <a:srgbClr val="FFA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5022704" y="2108884"/>
                <a:ext cx="341356" cy="58028"/>
              </a:xfrm>
              <a:custGeom>
                <a:avLst/>
                <a:gdLst/>
                <a:ahLst/>
                <a:cxnLst/>
                <a:rect l="l" t="t" r="r" b="b"/>
                <a:pathLst>
                  <a:path w="6712" h="1141" extrusionOk="0">
                    <a:moveTo>
                      <a:pt x="0" y="0"/>
                    </a:moveTo>
                    <a:lnTo>
                      <a:pt x="0" y="1140"/>
                    </a:lnTo>
                    <a:lnTo>
                      <a:pt x="6712" y="1140"/>
                    </a:lnTo>
                    <a:lnTo>
                      <a:pt x="6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5013601" y="2917863"/>
                <a:ext cx="308146" cy="198090"/>
              </a:xfrm>
              <a:custGeom>
                <a:avLst/>
                <a:gdLst/>
                <a:ahLst/>
                <a:cxnLst/>
                <a:rect l="l" t="t" r="r" b="b"/>
                <a:pathLst>
                  <a:path w="6059" h="3895" extrusionOk="0">
                    <a:moveTo>
                      <a:pt x="0" y="1"/>
                    </a:moveTo>
                    <a:lnTo>
                      <a:pt x="0" y="3894"/>
                    </a:lnTo>
                    <a:lnTo>
                      <a:pt x="6058" y="3894"/>
                    </a:lnTo>
                    <a:lnTo>
                      <a:pt x="6058" y="1"/>
                    </a:lnTo>
                    <a:close/>
                  </a:path>
                </a:pathLst>
              </a:custGeom>
              <a:solidFill>
                <a:srgbClr val="C9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5013601" y="2917863"/>
                <a:ext cx="308146" cy="69776"/>
              </a:xfrm>
              <a:custGeom>
                <a:avLst/>
                <a:gdLst/>
                <a:ahLst/>
                <a:cxnLst/>
                <a:rect l="l" t="t" r="r" b="b"/>
                <a:pathLst>
                  <a:path w="6059" h="1372" extrusionOk="0">
                    <a:moveTo>
                      <a:pt x="0" y="1"/>
                    </a:moveTo>
                    <a:lnTo>
                      <a:pt x="0" y="1371"/>
                    </a:lnTo>
                    <a:lnTo>
                      <a:pt x="6058" y="1371"/>
                    </a:lnTo>
                    <a:lnTo>
                      <a:pt x="6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4490540" y="2398717"/>
                <a:ext cx="148555" cy="53502"/>
              </a:xfrm>
              <a:custGeom>
                <a:avLst/>
                <a:gdLst/>
                <a:ahLst/>
                <a:cxnLst/>
                <a:rect l="l" t="t" r="r" b="b"/>
                <a:pathLst>
                  <a:path w="2921" h="1052" extrusionOk="0">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4670318" y="2510144"/>
                <a:ext cx="147894" cy="53451"/>
              </a:xfrm>
              <a:custGeom>
                <a:avLst/>
                <a:gdLst/>
                <a:ahLst/>
                <a:cxnLst/>
                <a:rect l="l" t="t" r="r" b="b"/>
                <a:pathLst>
                  <a:path w="2908" h="1051" extrusionOk="0">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4280146" y="2495802"/>
                <a:ext cx="147894" cy="53451"/>
              </a:xfrm>
              <a:custGeom>
                <a:avLst/>
                <a:gdLst/>
                <a:ahLst/>
                <a:cxnLst/>
                <a:rect l="l" t="t" r="r" b="b"/>
                <a:pathLst>
                  <a:path w="2908" h="1051" extrusionOk="0">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4353735" y="2661239"/>
                <a:ext cx="148555" cy="53451"/>
              </a:xfrm>
              <a:custGeom>
                <a:avLst/>
                <a:gdLst/>
                <a:ahLst/>
                <a:cxnLst/>
                <a:rect l="l" t="t" r="r" b="b"/>
                <a:pathLst>
                  <a:path w="2921" h="1051" extrusionOk="0">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4596067" y="2661239"/>
                <a:ext cx="148555" cy="53451"/>
              </a:xfrm>
              <a:custGeom>
                <a:avLst/>
                <a:gdLst/>
                <a:ahLst/>
                <a:cxnLst/>
                <a:rect l="l" t="t" r="r" b="b"/>
                <a:pathLst>
                  <a:path w="2921" h="1051" extrusionOk="0">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3805297" y="2135584"/>
                <a:ext cx="282768" cy="62606"/>
              </a:xfrm>
              <a:custGeom>
                <a:avLst/>
                <a:gdLst/>
                <a:ahLst/>
                <a:cxnLst/>
                <a:rect l="l" t="t" r="r" b="b"/>
                <a:pathLst>
                  <a:path w="5560" h="1231" extrusionOk="0">
                    <a:moveTo>
                      <a:pt x="0" y="1"/>
                    </a:moveTo>
                    <a:lnTo>
                      <a:pt x="0" y="1230"/>
                    </a:lnTo>
                    <a:lnTo>
                      <a:pt x="5559" y="1230"/>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36"/>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8" name="Google Shape;1828;p36"/>
          <p:cNvSpPr/>
          <p:nvPr/>
        </p:nvSpPr>
        <p:spPr>
          <a:xfrm>
            <a:off x="467638" y="1343789"/>
            <a:ext cx="2061000" cy="1750336"/>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Time for a break!</a:t>
            </a:r>
            <a:endParaRPr sz="4000" dirty="0">
              <a:solidFill>
                <a:srgbClr val="002060"/>
              </a:solidFill>
            </a:endParaRPr>
          </a:p>
        </p:txBody>
      </p:sp>
      <p:sp>
        <p:nvSpPr>
          <p:cNvPr id="1831" name="Google Shape;1831;p36"/>
          <p:cNvSpPr txBox="1"/>
          <p:nvPr/>
        </p:nvSpPr>
        <p:spPr>
          <a:xfrm>
            <a:off x="571621" y="1966648"/>
            <a:ext cx="1899717" cy="5046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We’ll be back in 20 minutes!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842" name="Google Shape;1842;p36"/>
          <p:cNvSpPr/>
          <p:nvPr/>
        </p:nvSpPr>
        <p:spPr>
          <a:xfrm>
            <a:off x="6625800" y="1354223"/>
            <a:ext cx="2061000" cy="2690519"/>
          </a:xfrm>
          <a:prstGeom prst="roundRect">
            <a:avLst>
              <a:gd name="adj" fmla="val 16667"/>
            </a:avLst>
          </a:prstGeom>
          <a:solidFill>
            <a:schemeClr val="accent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36"/>
          <p:cNvCxnSpPr>
            <a:cxnSpLocks/>
          </p:cNvCxnSpPr>
          <p:nvPr/>
        </p:nvCxnSpPr>
        <p:spPr>
          <a:xfrm rot="10800000" flipV="1">
            <a:off x="2623728" y="901359"/>
            <a:ext cx="985666" cy="905731"/>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850" name="Google Shape;1850;p36"/>
          <p:cNvCxnSpPr>
            <a:cxnSpLocks/>
            <a:stCxn id="1842" idx="2"/>
          </p:cNvCxnSpPr>
          <p:nvPr/>
        </p:nvCxnSpPr>
        <p:spPr>
          <a:xfrm rot="5400000" flipH="1">
            <a:off x="6342221" y="2730663"/>
            <a:ext cx="818920" cy="1809238"/>
          </a:xfrm>
          <a:prstGeom prst="curvedConnector4">
            <a:avLst>
              <a:gd name="adj1" fmla="val -27915"/>
              <a:gd name="adj2" fmla="val 78479"/>
            </a:avLst>
          </a:prstGeom>
          <a:noFill/>
          <a:ln w="9525" cap="flat" cmpd="sng">
            <a:solidFill>
              <a:schemeClr val="dk2"/>
            </a:solidFill>
            <a:prstDash val="solid"/>
            <a:round/>
            <a:headEnd type="none" w="med" len="med"/>
            <a:tailEnd type="stealth" w="med" len="med"/>
          </a:ln>
        </p:spPr>
      </p:cxnSp>
      <p:sp>
        <p:nvSpPr>
          <p:cNvPr id="72" name="Google Shape;1831;p36">
            <a:extLst>
              <a:ext uri="{FF2B5EF4-FFF2-40B4-BE49-F238E27FC236}">
                <a16:creationId xmlns:a16="http://schemas.microsoft.com/office/drawing/2014/main" id="{4EA538A5-257B-3043-84A7-8A6F14D3DCC2}"/>
              </a:ext>
            </a:extLst>
          </p:cNvPr>
          <p:cNvSpPr txBox="1"/>
          <p:nvPr/>
        </p:nvSpPr>
        <p:spPr>
          <a:xfrm>
            <a:off x="6737978" y="2200808"/>
            <a:ext cx="1899717"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002060"/>
                </a:solidFill>
                <a:latin typeface="Fira Sans Extra Condensed"/>
                <a:ea typeface="Fira Sans Extra Condensed"/>
                <a:cs typeface="Fira Sans Extra Condensed"/>
                <a:sym typeface="Fira Sans Extra Condensed"/>
              </a:rPr>
              <a:t>If you don’t know what to do, I invite you to go try the first video game ever!</a:t>
            </a:r>
            <a:endParaRPr sz="2000" b="1" dirty="0">
              <a:solidFill>
                <a:srgbClr val="002060"/>
              </a:solidFill>
              <a:latin typeface="Fira Sans Extra Condensed"/>
              <a:ea typeface="Fira Sans Extra Condensed"/>
              <a:cs typeface="Fira Sans Extra Condensed"/>
              <a:sym typeface="Fira Sans Extra Condensed"/>
            </a:endParaRPr>
          </a:p>
        </p:txBody>
      </p:sp>
      <p:sp>
        <p:nvSpPr>
          <p:cNvPr id="74" name="Google Shape;1832;p36">
            <a:extLst>
              <a:ext uri="{FF2B5EF4-FFF2-40B4-BE49-F238E27FC236}">
                <a16:creationId xmlns:a16="http://schemas.microsoft.com/office/drawing/2014/main" id="{66E602E3-7EC6-274A-8662-EA66E6C454B9}"/>
              </a:ext>
            </a:extLst>
          </p:cNvPr>
          <p:cNvSpPr txBox="1"/>
          <p:nvPr/>
        </p:nvSpPr>
        <p:spPr>
          <a:xfrm>
            <a:off x="6729361" y="3318913"/>
            <a:ext cx="1809238"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latin typeface="Roboto"/>
                <a:ea typeface="Roboto"/>
                <a:cs typeface="Roboto"/>
                <a:sym typeface="Roboto"/>
              </a:rPr>
              <a:t>The link is in the zoom chat</a:t>
            </a:r>
            <a:endParaRPr dirty="0">
              <a:solidFill>
                <a:srgbClr val="000000"/>
              </a:solidFill>
              <a:latin typeface="Roboto"/>
              <a:ea typeface="Roboto"/>
              <a:cs typeface="Roboto"/>
              <a:sym typeface="Roboto"/>
            </a:endParaRPr>
          </a:p>
        </p:txBody>
      </p:sp>
      <p:pic>
        <p:nvPicPr>
          <p:cNvPr id="12" name="Picture 11" descr="A picture containing text&#10;&#10;Description automatically generated">
            <a:extLst>
              <a:ext uri="{FF2B5EF4-FFF2-40B4-BE49-F238E27FC236}">
                <a16:creationId xmlns:a16="http://schemas.microsoft.com/office/drawing/2014/main" id="{7D5B13EE-C39A-0746-9030-2F6773C60CEB}"/>
              </a:ext>
            </a:extLst>
          </p:cNvPr>
          <p:cNvPicPr>
            <a:picLocks noChangeAspect="1"/>
          </p:cNvPicPr>
          <p:nvPr/>
        </p:nvPicPr>
        <p:blipFill>
          <a:blip r:embed="rId3"/>
          <a:stretch>
            <a:fillRect/>
          </a:stretch>
        </p:blipFill>
        <p:spPr>
          <a:xfrm>
            <a:off x="3229612" y="2160418"/>
            <a:ext cx="2132663" cy="1246827"/>
          </a:xfrm>
          <a:prstGeom prst="rect">
            <a:avLst/>
          </a:prstGeom>
        </p:spPr>
      </p:pic>
    </p:spTree>
    <p:extLst>
      <p:ext uri="{BB962C8B-B14F-4D97-AF65-F5344CB8AC3E}">
        <p14:creationId xmlns:p14="http://schemas.microsoft.com/office/powerpoint/2010/main" val="160245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28"/>
          <p:cNvSpPr/>
          <p:nvPr/>
        </p:nvSpPr>
        <p:spPr>
          <a:xfrm>
            <a:off x="5929828" y="1198550"/>
            <a:ext cx="3084663" cy="1863700"/>
          </a:xfrm>
          <a:prstGeom prst="roundRect">
            <a:avLst>
              <a:gd name="adj" fmla="val 34903"/>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4" name="Google Shape;1084;p28"/>
          <p:cNvSpPr/>
          <p:nvPr/>
        </p:nvSpPr>
        <p:spPr>
          <a:xfrm>
            <a:off x="635041" y="980669"/>
            <a:ext cx="2628900" cy="1021200"/>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Your first code!</a:t>
            </a:r>
            <a:endParaRPr sz="4000" dirty="0">
              <a:solidFill>
                <a:srgbClr val="002060"/>
              </a:solidFill>
            </a:endParaRPr>
          </a:p>
        </p:txBody>
      </p:sp>
      <p:grpSp>
        <p:nvGrpSpPr>
          <p:cNvPr id="1086" name="Google Shape;1086;p28"/>
          <p:cNvGrpSpPr/>
          <p:nvPr/>
        </p:nvGrpSpPr>
        <p:grpSpPr>
          <a:xfrm>
            <a:off x="5684185" y="1330344"/>
            <a:ext cx="3002615" cy="1070425"/>
            <a:chOff x="5301305" y="222061"/>
            <a:chExt cx="3002615" cy="1070425"/>
          </a:xfrm>
        </p:grpSpPr>
        <p:sp>
          <p:nvSpPr>
            <p:cNvPr id="1087" name="Google Shape;1087;p28"/>
            <p:cNvSpPr txBox="1"/>
            <p:nvPr/>
          </p:nvSpPr>
          <p:spPr>
            <a:xfrm>
              <a:off x="5301305" y="22206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Comments</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088" name="Google Shape;1088;p28"/>
            <p:cNvSpPr txBox="1"/>
            <p:nvPr/>
          </p:nvSpPr>
          <p:spPr>
            <a:xfrm>
              <a:off x="6162728" y="960686"/>
              <a:ext cx="2141192" cy="331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rgbClr val="002060"/>
                  </a:solidFill>
                  <a:latin typeface="Roboto"/>
                  <a:ea typeface="Roboto"/>
                  <a:cs typeface="Roboto"/>
                  <a:sym typeface="Roboto"/>
                </a:rPr>
                <a:t>Comments are used to annotate your code and to write down notes that you want the interpreter to ignore</a:t>
              </a:r>
              <a:endParaRPr dirty="0">
                <a:solidFill>
                  <a:srgbClr val="002060"/>
                </a:solidFill>
                <a:latin typeface="Roboto"/>
                <a:ea typeface="Roboto"/>
                <a:cs typeface="Roboto"/>
                <a:sym typeface="Roboto"/>
              </a:endParaRPr>
            </a:p>
          </p:txBody>
        </p:sp>
      </p:grpSp>
      <p:grpSp>
        <p:nvGrpSpPr>
          <p:cNvPr id="1089" name="Google Shape;1089;p28"/>
          <p:cNvGrpSpPr/>
          <p:nvPr/>
        </p:nvGrpSpPr>
        <p:grpSpPr>
          <a:xfrm>
            <a:off x="935134" y="1151284"/>
            <a:ext cx="2125426" cy="679936"/>
            <a:chOff x="6029260" y="368563"/>
            <a:chExt cx="2125426" cy="679936"/>
          </a:xfrm>
        </p:grpSpPr>
        <p:sp>
          <p:nvSpPr>
            <p:cNvPr id="1090" name="Google Shape;1090;p28"/>
            <p:cNvSpPr txBox="1"/>
            <p:nvPr/>
          </p:nvSpPr>
          <p:spPr>
            <a:xfrm>
              <a:off x="6029260" y="368563"/>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Type in the following:</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29260" y="71669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solidFill>
                    <a:srgbClr val="002060"/>
                  </a:solidFill>
                  <a:latin typeface="Roboto"/>
                  <a:ea typeface="Roboto"/>
                  <a:cs typeface="Roboto"/>
                  <a:sym typeface="Roboto"/>
                </a:rPr>
                <a:t>P</a:t>
              </a:r>
              <a:r>
                <a:rPr lang="en" dirty="0" err="1">
                  <a:solidFill>
                    <a:srgbClr val="002060"/>
                  </a:solidFill>
                  <a:latin typeface="Roboto"/>
                  <a:ea typeface="Roboto"/>
                  <a:cs typeface="Roboto"/>
                  <a:sym typeface="Roboto"/>
                </a:rPr>
                <a:t>rint</a:t>
              </a:r>
              <a:r>
                <a:rPr lang="en" dirty="0">
                  <a:solidFill>
                    <a:srgbClr val="002060"/>
                  </a:solidFill>
                  <a:latin typeface="Roboto"/>
                  <a:ea typeface="Roboto"/>
                  <a:cs typeface="Roboto"/>
                  <a:sym typeface="Roboto"/>
                </a:rPr>
                <a:t>(“Hello World!”)</a:t>
              </a:r>
              <a:endParaRPr dirty="0">
                <a:solidFill>
                  <a:srgbClr val="002060"/>
                </a:solidFill>
                <a:latin typeface="Roboto"/>
                <a:ea typeface="Roboto"/>
                <a:cs typeface="Roboto"/>
                <a:sym typeface="Roboto"/>
              </a:endParaRPr>
            </a:p>
          </p:txBody>
        </p:sp>
      </p:grpSp>
      <p:grpSp>
        <p:nvGrpSpPr>
          <p:cNvPr id="1102" name="Google Shape;1102;p28"/>
          <p:cNvGrpSpPr/>
          <p:nvPr/>
        </p:nvGrpSpPr>
        <p:grpSpPr>
          <a:xfrm>
            <a:off x="3542850" y="1110125"/>
            <a:ext cx="2058325" cy="3621846"/>
            <a:chOff x="3542850" y="1110125"/>
            <a:chExt cx="2058325" cy="3621846"/>
          </a:xfrm>
        </p:grpSpPr>
        <p:grpSp>
          <p:nvGrpSpPr>
            <p:cNvPr id="1103" name="Google Shape;1103;p28"/>
            <p:cNvGrpSpPr/>
            <p:nvPr/>
          </p:nvGrpSpPr>
          <p:grpSpPr>
            <a:xfrm>
              <a:off x="3668838" y="1110125"/>
              <a:ext cx="1806332" cy="3621846"/>
              <a:chOff x="457200" y="1110125"/>
              <a:chExt cx="1806332" cy="3621846"/>
            </a:xfrm>
          </p:grpSpPr>
          <p:sp>
            <p:nvSpPr>
              <p:cNvPr id="1104" name="Google Shape;1104;p28"/>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5" name="Google Shape;1105;p28"/>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99" name="Google Shape;1084;p28">
            <a:extLst>
              <a:ext uri="{FF2B5EF4-FFF2-40B4-BE49-F238E27FC236}">
                <a16:creationId xmlns:a16="http://schemas.microsoft.com/office/drawing/2014/main" id="{D1DD3296-449F-2B47-A98B-67ECF198F8B6}"/>
              </a:ext>
            </a:extLst>
          </p:cNvPr>
          <p:cNvSpPr/>
          <p:nvPr/>
        </p:nvSpPr>
        <p:spPr>
          <a:xfrm>
            <a:off x="592788" y="2198721"/>
            <a:ext cx="2628900" cy="1021200"/>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0" name="Google Shape;1090;p28">
            <a:extLst>
              <a:ext uri="{FF2B5EF4-FFF2-40B4-BE49-F238E27FC236}">
                <a16:creationId xmlns:a16="http://schemas.microsoft.com/office/drawing/2014/main" id="{166C5625-5E02-1C4C-9BB6-D0614F9110E7}"/>
              </a:ext>
            </a:extLst>
          </p:cNvPr>
          <p:cNvSpPr txBox="1"/>
          <p:nvPr/>
        </p:nvSpPr>
        <p:spPr>
          <a:xfrm>
            <a:off x="966077" y="2268561"/>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Run the program </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01" name="Google Shape;1091;p28">
            <a:extLst>
              <a:ext uri="{FF2B5EF4-FFF2-40B4-BE49-F238E27FC236}">
                <a16:creationId xmlns:a16="http://schemas.microsoft.com/office/drawing/2014/main" id="{5B665E05-3177-E648-B792-4A6180E48EB9}"/>
              </a:ext>
            </a:extLst>
          </p:cNvPr>
          <p:cNvSpPr txBox="1"/>
          <p:nvPr/>
        </p:nvSpPr>
        <p:spPr>
          <a:xfrm>
            <a:off x="957044" y="267256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A" dirty="0">
                <a:solidFill>
                  <a:srgbClr val="002060"/>
                </a:solidFill>
                <a:latin typeface="Roboto"/>
                <a:ea typeface="Roboto"/>
                <a:cs typeface="Roboto"/>
                <a:sym typeface="Roboto"/>
              </a:rPr>
              <a:t>To </a:t>
            </a:r>
            <a:r>
              <a:rPr lang="fr-CA" dirty="0" err="1">
                <a:solidFill>
                  <a:srgbClr val="002060"/>
                </a:solidFill>
                <a:latin typeface="Roboto"/>
                <a:ea typeface="Roboto"/>
                <a:cs typeface="Roboto"/>
                <a:sym typeface="Roboto"/>
              </a:rPr>
              <a:t>run</a:t>
            </a:r>
            <a:r>
              <a:rPr lang="fr-CA" dirty="0">
                <a:solidFill>
                  <a:srgbClr val="002060"/>
                </a:solidFill>
                <a:latin typeface="Roboto"/>
                <a:ea typeface="Roboto"/>
                <a:cs typeface="Roboto"/>
                <a:sym typeface="Roboto"/>
              </a:rPr>
              <a:t> the program in Visual Studio code,</a:t>
            </a:r>
            <a:r>
              <a:rPr lang="fr-CA" dirty="0">
                <a:solidFill>
                  <a:srgbClr val="002060"/>
                </a:solidFill>
                <a:highlight>
                  <a:srgbClr val="FFFF00"/>
                </a:highlight>
                <a:latin typeface="Roboto"/>
                <a:ea typeface="Roboto"/>
                <a:cs typeface="Roboto"/>
                <a:sym typeface="Roboto"/>
              </a:rPr>
              <a:t> … </a:t>
            </a:r>
            <a:endParaRPr dirty="0">
              <a:solidFill>
                <a:srgbClr val="002060"/>
              </a:solidFill>
              <a:highlight>
                <a:srgbClr val="FFFF00"/>
              </a:highlight>
              <a:latin typeface="Roboto"/>
              <a:ea typeface="Roboto"/>
              <a:cs typeface="Roboto"/>
              <a:sym typeface="Roboto"/>
            </a:endParaRPr>
          </a:p>
        </p:txBody>
      </p:sp>
      <p:sp>
        <p:nvSpPr>
          <p:cNvPr id="102" name="Google Shape;575;p20">
            <a:extLst>
              <a:ext uri="{FF2B5EF4-FFF2-40B4-BE49-F238E27FC236}">
                <a16:creationId xmlns:a16="http://schemas.microsoft.com/office/drawing/2014/main" id="{14C6B125-3371-AA44-9ACB-EE04565A12AE}"/>
              </a:ext>
            </a:extLst>
          </p:cNvPr>
          <p:cNvSpPr/>
          <p:nvPr/>
        </p:nvSpPr>
        <p:spPr>
          <a:xfrm>
            <a:off x="307375" y="78418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3" name="Google Shape;575;p20">
            <a:extLst>
              <a:ext uri="{FF2B5EF4-FFF2-40B4-BE49-F238E27FC236}">
                <a16:creationId xmlns:a16="http://schemas.microsoft.com/office/drawing/2014/main" id="{A864F221-98A0-3545-82EE-114190E7C84B}"/>
              </a:ext>
            </a:extLst>
          </p:cNvPr>
          <p:cNvSpPr/>
          <p:nvPr/>
        </p:nvSpPr>
        <p:spPr>
          <a:xfrm>
            <a:off x="307375" y="198497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4" name="Google Shape;575;p20">
            <a:extLst>
              <a:ext uri="{FF2B5EF4-FFF2-40B4-BE49-F238E27FC236}">
                <a16:creationId xmlns:a16="http://schemas.microsoft.com/office/drawing/2014/main" id="{947B7ABE-0155-9740-B8C0-FA01E95C215C}"/>
              </a:ext>
            </a:extLst>
          </p:cNvPr>
          <p:cNvSpPr/>
          <p:nvPr/>
        </p:nvSpPr>
        <p:spPr>
          <a:xfrm>
            <a:off x="332791" y="3299222"/>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5" name="Google Shape;1084;p28">
            <a:extLst>
              <a:ext uri="{FF2B5EF4-FFF2-40B4-BE49-F238E27FC236}">
                <a16:creationId xmlns:a16="http://schemas.microsoft.com/office/drawing/2014/main" id="{28A29C5C-7727-7747-905D-BF938B9A93FC}"/>
              </a:ext>
            </a:extLst>
          </p:cNvPr>
          <p:cNvSpPr/>
          <p:nvPr/>
        </p:nvSpPr>
        <p:spPr>
          <a:xfrm>
            <a:off x="635558" y="3396947"/>
            <a:ext cx="2628900" cy="1181510"/>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6" name="Google Shape;1090;p28">
            <a:extLst>
              <a:ext uri="{FF2B5EF4-FFF2-40B4-BE49-F238E27FC236}">
                <a16:creationId xmlns:a16="http://schemas.microsoft.com/office/drawing/2014/main" id="{2276DB48-E8B7-CE4F-9584-829DAE79DD9E}"/>
              </a:ext>
            </a:extLst>
          </p:cNvPr>
          <p:cNvSpPr txBox="1"/>
          <p:nvPr/>
        </p:nvSpPr>
        <p:spPr>
          <a:xfrm>
            <a:off x="943537" y="3561036"/>
            <a:ext cx="250394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What do you see displayed?</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07" name="Google Shape;1091;p28">
            <a:extLst>
              <a:ext uri="{FF2B5EF4-FFF2-40B4-BE49-F238E27FC236}">
                <a16:creationId xmlns:a16="http://schemas.microsoft.com/office/drawing/2014/main" id="{FDAD8A0B-B4FB-B64B-88C8-4CC99E95CABF}"/>
              </a:ext>
            </a:extLst>
          </p:cNvPr>
          <p:cNvSpPr txBox="1"/>
          <p:nvPr/>
        </p:nvSpPr>
        <p:spPr>
          <a:xfrm>
            <a:off x="954913" y="4094430"/>
            <a:ext cx="248255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A" dirty="0">
                <a:solidFill>
                  <a:srgbClr val="002060"/>
                </a:solidFill>
                <a:latin typeface="Roboto"/>
                <a:ea typeface="Roboto"/>
                <a:cs typeface="Roboto"/>
                <a:sym typeface="Roboto"/>
              </a:rPr>
              <a:t>Note </a:t>
            </a:r>
            <a:r>
              <a:rPr lang="fr-CA" dirty="0" err="1">
                <a:solidFill>
                  <a:srgbClr val="002060"/>
                </a:solidFill>
                <a:latin typeface="Roboto"/>
                <a:ea typeface="Roboto"/>
                <a:cs typeface="Roboto"/>
                <a:sym typeface="Roboto"/>
              </a:rPr>
              <a:t>that</a:t>
            </a:r>
            <a:r>
              <a:rPr lang="fr-CA" dirty="0">
                <a:solidFill>
                  <a:srgbClr val="002060"/>
                </a:solidFill>
                <a:latin typeface="Roboto"/>
                <a:ea typeface="Roboto"/>
                <a:cs typeface="Roboto"/>
                <a:sym typeface="Roboto"/>
              </a:rPr>
              <a:t> the </a:t>
            </a:r>
            <a:r>
              <a:rPr lang="fr-CA" dirty="0" err="1">
                <a:solidFill>
                  <a:srgbClr val="002060"/>
                </a:solidFill>
                <a:latin typeface="Roboto"/>
                <a:ea typeface="Roboto"/>
                <a:cs typeface="Roboto"/>
                <a:sym typeface="Roboto"/>
              </a:rPr>
              <a:t>quotation</a:t>
            </a:r>
            <a:r>
              <a:rPr lang="fr-CA" dirty="0">
                <a:solidFill>
                  <a:srgbClr val="002060"/>
                </a:solidFill>
                <a:latin typeface="Roboto"/>
                <a:ea typeface="Roboto"/>
                <a:cs typeface="Roboto"/>
                <a:sym typeface="Roboto"/>
              </a:rPr>
              <a:t> marks are not </a:t>
            </a:r>
            <a:r>
              <a:rPr lang="fr-CA" dirty="0" err="1">
                <a:solidFill>
                  <a:srgbClr val="002060"/>
                </a:solidFill>
                <a:latin typeface="Roboto"/>
                <a:ea typeface="Roboto"/>
                <a:cs typeface="Roboto"/>
                <a:sym typeface="Roboto"/>
              </a:rPr>
              <a:t>included</a:t>
            </a:r>
            <a:endParaRPr dirty="0">
              <a:solidFill>
                <a:srgbClr val="002060"/>
              </a:solidFill>
              <a:highlight>
                <a:srgbClr val="FFFF00"/>
              </a:highlight>
              <a:latin typeface="Roboto"/>
              <a:ea typeface="Roboto"/>
              <a:cs typeface="Roboto"/>
              <a:sym typeface="Roboto"/>
            </a:endParaRPr>
          </a:p>
        </p:txBody>
      </p:sp>
      <p:sp>
        <p:nvSpPr>
          <p:cNvPr id="108" name="Google Shape;1084;p28">
            <a:extLst>
              <a:ext uri="{FF2B5EF4-FFF2-40B4-BE49-F238E27FC236}">
                <a16:creationId xmlns:a16="http://schemas.microsoft.com/office/drawing/2014/main" id="{F2F90BEC-901B-254D-9F1A-186A9B6D1AA9}"/>
              </a:ext>
            </a:extLst>
          </p:cNvPr>
          <p:cNvSpPr/>
          <p:nvPr/>
        </p:nvSpPr>
        <p:spPr>
          <a:xfrm>
            <a:off x="5929828" y="3320195"/>
            <a:ext cx="2920830" cy="1021200"/>
          </a:xfrm>
          <a:prstGeom prst="roundRect">
            <a:avLst>
              <a:gd name="adj" fmla="val 50000"/>
            </a:avLst>
          </a:prstGeom>
          <a:solidFill>
            <a:schemeClr val="accent3">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9" name="Google Shape;1087;p28">
            <a:extLst>
              <a:ext uri="{FF2B5EF4-FFF2-40B4-BE49-F238E27FC236}">
                <a16:creationId xmlns:a16="http://schemas.microsoft.com/office/drawing/2014/main" id="{88E911BD-308A-0A4C-ADA0-14A348D981FF}"/>
              </a:ext>
            </a:extLst>
          </p:cNvPr>
          <p:cNvSpPr txBox="1"/>
          <p:nvPr/>
        </p:nvSpPr>
        <p:spPr>
          <a:xfrm>
            <a:off x="6241155" y="3435616"/>
            <a:ext cx="229817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Start comments using #</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10" name="Google Shape;1091;p28">
            <a:extLst>
              <a:ext uri="{FF2B5EF4-FFF2-40B4-BE49-F238E27FC236}">
                <a16:creationId xmlns:a16="http://schemas.microsoft.com/office/drawing/2014/main" id="{581BCCBA-CCAA-E044-90D5-E434DDF344E0}"/>
              </a:ext>
            </a:extLst>
          </p:cNvPr>
          <p:cNvSpPr txBox="1"/>
          <p:nvPr/>
        </p:nvSpPr>
        <p:spPr>
          <a:xfrm>
            <a:off x="6260904" y="3829576"/>
            <a:ext cx="255060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CA" dirty="0">
                <a:solidFill>
                  <a:srgbClr val="002060"/>
                </a:solidFill>
                <a:latin typeface="Roboto"/>
                <a:ea typeface="Roboto"/>
                <a:cs typeface="Roboto"/>
                <a:sym typeface="Roboto"/>
              </a:rPr>
              <a:t>Ex: # </a:t>
            </a:r>
            <a:r>
              <a:rPr lang="fr-CA" dirty="0" err="1">
                <a:solidFill>
                  <a:srgbClr val="002060"/>
                </a:solidFill>
                <a:latin typeface="Roboto"/>
                <a:ea typeface="Roboto"/>
                <a:cs typeface="Roboto"/>
                <a:sym typeface="Roboto"/>
              </a:rPr>
              <a:t>this</a:t>
            </a:r>
            <a:r>
              <a:rPr lang="fr-CA" dirty="0">
                <a:solidFill>
                  <a:srgbClr val="002060"/>
                </a:solidFill>
                <a:latin typeface="Roboto"/>
                <a:ea typeface="Roboto"/>
                <a:cs typeface="Roboto"/>
                <a:sym typeface="Roboto"/>
              </a:rPr>
              <a:t> comment </a:t>
            </a:r>
            <a:r>
              <a:rPr lang="fr-CA" dirty="0" err="1">
                <a:solidFill>
                  <a:srgbClr val="002060"/>
                </a:solidFill>
                <a:latin typeface="Roboto"/>
                <a:ea typeface="Roboto"/>
                <a:cs typeface="Roboto"/>
                <a:sym typeface="Roboto"/>
              </a:rPr>
              <a:t>will</a:t>
            </a:r>
            <a:r>
              <a:rPr lang="fr-CA" dirty="0">
                <a:solidFill>
                  <a:srgbClr val="002060"/>
                </a:solidFill>
                <a:latin typeface="Roboto"/>
                <a:ea typeface="Roboto"/>
                <a:cs typeface="Roboto"/>
                <a:sym typeface="Roboto"/>
              </a:rPr>
              <a:t> </a:t>
            </a:r>
            <a:r>
              <a:rPr lang="fr-CA" dirty="0" err="1">
                <a:solidFill>
                  <a:srgbClr val="002060"/>
                </a:solidFill>
                <a:latin typeface="Roboto"/>
                <a:ea typeface="Roboto"/>
                <a:cs typeface="Roboto"/>
                <a:sym typeface="Roboto"/>
              </a:rPr>
              <a:t>be</a:t>
            </a:r>
            <a:endParaRPr lang="fr-CA" dirty="0">
              <a:solidFill>
                <a:srgbClr val="002060"/>
              </a:solidFill>
              <a:latin typeface="Roboto"/>
              <a:ea typeface="Roboto"/>
              <a:cs typeface="Roboto"/>
              <a:sym typeface="Roboto"/>
            </a:endParaRPr>
          </a:p>
          <a:p>
            <a:pPr marL="0" lvl="0" indent="0" algn="l" rtl="0">
              <a:spcBef>
                <a:spcPts val="0"/>
              </a:spcBef>
              <a:spcAft>
                <a:spcPts val="0"/>
              </a:spcAft>
              <a:buNone/>
            </a:pPr>
            <a:r>
              <a:rPr lang="fr-CA" dirty="0">
                <a:solidFill>
                  <a:srgbClr val="002060"/>
                </a:solidFill>
                <a:latin typeface="Roboto"/>
                <a:ea typeface="Roboto"/>
                <a:cs typeface="Roboto"/>
                <a:sym typeface="Roboto"/>
              </a:rPr>
              <a:t>        </a:t>
            </a:r>
            <a:r>
              <a:rPr lang="fr-CA" dirty="0" err="1">
                <a:solidFill>
                  <a:srgbClr val="002060"/>
                </a:solidFill>
                <a:latin typeface="Roboto"/>
                <a:ea typeface="Roboto"/>
                <a:cs typeface="Roboto"/>
                <a:sym typeface="Roboto"/>
              </a:rPr>
              <a:t>ignored</a:t>
            </a:r>
            <a:endParaRPr dirty="0">
              <a:solidFill>
                <a:srgbClr val="00206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dissolve">
                                      <p:cBhvr>
                                        <p:cTn id="18" dur="500"/>
                                        <p:tgtEl>
                                          <p:spTgt spid="9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dissolve">
                                      <p:cBhvr>
                                        <p:cTn id="21" dur="500"/>
                                        <p:tgtEl>
                                          <p:spTgt spid="10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dissolve">
                                      <p:cBhvr>
                                        <p:cTn id="24" dur="500"/>
                                        <p:tgtEl>
                                          <p:spTgt spid="10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dissolv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dissolve">
                                      <p:cBhvr>
                                        <p:cTn id="32" dur="500"/>
                                        <p:tgtEl>
                                          <p:spTgt spid="10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dissolve">
                                      <p:cBhvr>
                                        <p:cTn id="35" dur="500"/>
                                        <p:tgtEl>
                                          <p:spTgt spid="10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dissolve">
                                      <p:cBhvr>
                                        <p:cTn id="38" dur="500"/>
                                        <p:tgtEl>
                                          <p:spTgt spid="10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animEffect transition="in" filter="dissolve">
                                      <p:cBhvr>
                                        <p:cTn id="41" dur="500"/>
                                        <p:tgtEl>
                                          <p:spTgt spid="10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83"/>
                                        </p:tgtEl>
                                        <p:attrNameLst>
                                          <p:attrName>style.visibility</p:attrName>
                                        </p:attrNameLst>
                                      </p:cBhvr>
                                      <p:to>
                                        <p:strVal val="visible"/>
                                      </p:to>
                                    </p:set>
                                    <p:animEffect transition="in" filter="dissolve">
                                      <p:cBhvr>
                                        <p:cTn id="46" dur="500"/>
                                        <p:tgtEl>
                                          <p:spTgt spid="1083"/>
                                        </p:tgtEl>
                                      </p:cBhvr>
                                    </p:animEffect>
                                  </p:childTnLst>
                                </p:cTn>
                              </p:par>
                              <p:par>
                                <p:cTn id="47" presetID="9" presetClass="entr" presetSubtype="0" fill="hold" nodeType="withEffect">
                                  <p:stCondLst>
                                    <p:cond delay="0"/>
                                  </p:stCondLst>
                                  <p:childTnLst>
                                    <p:set>
                                      <p:cBhvr>
                                        <p:cTn id="48" dur="1" fill="hold">
                                          <p:stCondLst>
                                            <p:cond delay="0"/>
                                          </p:stCondLst>
                                        </p:cTn>
                                        <p:tgtEl>
                                          <p:spTgt spid="1086"/>
                                        </p:tgtEl>
                                        <p:attrNameLst>
                                          <p:attrName>style.visibility</p:attrName>
                                        </p:attrNameLst>
                                      </p:cBhvr>
                                      <p:to>
                                        <p:strVal val="visible"/>
                                      </p:to>
                                    </p:set>
                                    <p:animEffect transition="in" filter="dissolve">
                                      <p:cBhvr>
                                        <p:cTn id="49" dur="500"/>
                                        <p:tgtEl>
                                          <p:spTgt spid="108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dissolve">
                                      <p:cBhvr>
                                        <p:cTn id="52" dur="500"/>
                                        <p:tgtEl>
                                          <p:spTgt spid="10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dissolve">
                                      <p:cBhvr>
                                        <p:cTn id="55" dur="500"/>
                                        <p:tgtEl>
                                          <p:spTgt spid="10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dissolve">
                                      <p:cBhvr>
                                        <p:cTn id="5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 grpId="0" animBg="1"/>
      <p:bldP spid="1084" grpId="0" animBg="1"/>
      <p:bldP spid="99" grpId="0" animBg="1"/>
      <p:bldP spid="100" grpId="0"/>
      <p:bldP spid="101" grpId="0"/>
      <p:bldP spid="102" grpId="0" animBg="1"/>
      <p:bldP spid="103" grpId="0" animBg="1"/>
      <p:bldP spid="104" grpId="0" animBg="1"/>
      <p:bldP spid="105" grpId="0" animBg="1"/>
      <p:bldP spid="106" grpId="0"/>
      <p:bldP spid="107" grpId="0"/>
      <p:bldP spid="108" grpId="0" animBg="1"/>
      <p:bldP spid="109" grpId="0"/>
      <p:bldP spid="1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5782136" y="3186577"/>
            <a:ext cx="3141005" cy="1836213"/>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0"/>
          <p:cNvSpPr txBox="1">
            <a:spLocks noGrp="1"/>
          </p:cNvSpPr>
          <p:nvPr>
            <p:ph type="title"/>
          </p:nvPr>
        </p:nvSpPr>
        <p:spPr>
          <a:xfrm>
            <a:off x="377297" y="30263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You can use Python as a calculator</a:t>
            </a:r>
            <a:endParaRPr sz="4000" dirty="0">
              <a:solidFill>
                <a:srgbClr val="002060"/>
              </a:solidFill>
            </a:endParaRPr>
          </a:p>
        </p:txBody>
      </p:sp>
      <p:grpSp>
        <p:nvGrpSpPr>
          <p:cNvPr id="529" name="Google Shape;529;p20"/>
          <p:cNvGrpSpPr/>
          <p:nvPr/>
        </p:nvGrpSpPr>
        <p:grpSpPr>
          <a:xfrm>
            <a:off x="2788540" y="1012550"/>
            <a:ext cx="3515750" cy="3719409"/>
            <a:chOff x="2788540" y="1012550"/>
            <a:chExt cx="3515750" cy="3719409"/>
          </a:xfrm>
        </p:grpSpPr>
        <p:sp>
          <p:nvSpPr>
            <p:cNvPr id="530" name="Google Shape;530;p2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1" name="Google Shape;531;p2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2" name="Google Shape;532;p20"/>
            <p:cNvSpPr/>
            <p:nvPr/>
          </p:nvSpPr>
          <p:spPr>
            <a:xfrm>
              <a:off x="3509017" y="1629048"/>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562" name="Google Shape;562;p20"/>
            <p:cNvGrpSpPr/>
            <p:nvPr/>
          </p:nvGrpSpPr>
          <p:grpSpPr>
            <a:xfrm>
              <a:off x="4492097" y="3764369"/>
              <a:ext cx="158204" cy="160666"/>
              <a:chOff x="-44411500" y="3275325"/>
              <a:chExt cx="100825" cy="102400"/>
            </a:xfrm>
          </p:grpSpPr>
          <p:sp>
            <p:nvSpPr>
              <p:cNvPr id="564" name="Google Shape;564;p2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20"/>
          <p:cNvGrpSpPr/>
          <p:nvPr/>
        </p:nvGrpSpPr>
        <p:grpSpPr>
          <a:xfrm>
            <a:off x="5840507" y="2855848"/>
            <a:ext cx="3179355" cy="1543821"/>
            <a:chOff x="5840507" y="3572670"/>
            <a:chExt cx="3179355" cy="1543821"/>
          </a:xfrm>
        </p:grpSpPr>
        <p:sp>
          <p:nvSpPr>
            <p:cNvPr id="568" name="Google Shape;568;p20"/>
            <p:cNvSpPr txBox="1"/>
            <p:nvPr/>
          </p:nvSpPr>
          <p:spPr>
            <a:xfrm>
              <a:off x="5954127" y="3572670"/>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Errors</a:t>
              </a:r>
              <a:endParaRPr sz="1800" b="1" dirty="0">
                <a:solidFill>
                  <a:schemeClr val="accent5"/>
                </a:solidFill>
                <a:latin typeface="Fira Sans Extra Condensed"/>
                <a:ea typeface="Fira Sans Extra Condensed"/>
                <a:cs typeface="Fira Sans Extra Condensed"/>
                <a:sym typeface="Fira Sans Extra Condensed"/>
              </a:endParaRPr>
            </a:p>
          </p:txBody>
        </p:sp>
        <p:sp>
          <p:nvSpPr>
            <p:cNvPr id="569" name="Google Shape;569;p20"/>
            <p:cNvSpPr txBox="1"/>
            <p:nvPr/>
          </p:nvSpPr>
          <p:spPr>
            <a:xfrm>
              <a:off x="5840507" y="4527591"/>
              <a:ext cx="3179355" cy="588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Just like you could make a grammar mistake in your homework, it is very easy to make a mistake while writing code.</a:t>
              </a:r>
            </a:p>
            <a:p>
              <a:pPr marL="0" lvl="0" indent="0" rtl="0">
                <a:spcBef>
                  <a:spcPts val="0"/>
                </a:spcBef>
                <a:spcAft>
                  <a:spcPts val="0"/>
                </a:spcAft>
                <a:buNone/>
              </a:pPr>
              <a:endParaRPr lang="en" sz="800" dirty="0">
                <a:latin typeface="Roboto"/>
                <a:ea typeface="Roboto"/>
                <a:cs typeface="Roboto"/>
                <a:sym typeface="Roboto"/>
              </a:endParaRPr>
            </a:p>
            <a:p>
              <a:pPr marL="0" lvl="0" indent="0" rtl="0">
                <a:spcBef>
                  <a:spcPts val="0"/>
                </a:spcBef>
                <a:spcAft>
                  <a:spcPts val="0"/>
                </a:spcAft>
                <a:buNone/>
              </a:pPr>
              <a:r>
                <a:rPr lang="en" dirty="0">
                  <a:latin typeface="Roboto"/>
                  <a:ea typeface="Roboto"/>
                  <a:cs typeface="Roboto"/>
                  <a:sym typeface="Roboto"/>
                </a:rPr>
                <a:t>Errors in code are what produce bugs in the program. With practice, we’ll learn together how to debug a code.</a:t>
              </a:r>
              <a:endParaRPr dirty="0">
                <a:latin typeface="Roboto"/>
                <a:ea typeface="Roboto"/>
                <a:cs typeface="Roboto"/>
                <a:sym typeface="Roboto"/>
              </a:endParaRPr>
            </a:p>
          </p:txBody>
        </p:sp>
      </p:grpSp>
      <p:grpSp>
        <p:nvGrpSpPr>
          <p:cNvPr id="570" name="Google Shape;570;p20"/>
          <p:cNvGrpSpPr/>
          <p:nvPr/>
        </p:nvGrpSpPr>
        <p:grpSpPr>
          <a:xfrm>
            <a:off x="6949580" y="1001783"/>
            <a:ext cx="1734600" cy="1729392"/>
            <a:chOff x="6949580" y="1001783"/>
            <a:chExt cx="1734600" cy="1729392"/>
          </a:xfrm>
        </p:grpSpPr>
        <p:sp>
          <p:nvSpPr>
            <p:cNvPr id="571" name="Google Shape;571;p20"/>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6949580"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Divisions</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573" name="Google Shape;573;p20"/>
            <p:cNvSpPr txBox="1"/>
            <p:nvPr/>
          </p:nvSpPr>
          <p:spPr>
            <a:xfrm>
              <a:off x="7054580"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rgbClr val="002060"/>
                  </a:solidFill>
                  <a:latin typeface="Roboto"/>
                  <a:ea typeface="Roboto"/>
                  <a:cs typeface="Roboto"/>
                  <a:sym typeface="Roboto"/>
                </a:rPr>
                <a:t>print(10/2)</a:t>
              </a:r>
            </a:p>
            <a:p>
              <a:pPr marL="0" lvl="0" indent="0" algn="ctr" rtl="0">
                <a:spcBef>
                  <a:spcPts val="0"/>
                </a:spcBef>
                <a:spcAft>
                  <a:spcPts val="0"/>
                </a:spcAft>
                <a:buNone/>
              </a:pPr>
              <a:r>
                <a:rPr lang="en-CA" dirty="0">
                  <a:solidFill>
                    <a:schemeClr val="accent5"/>
                  </a:solidFill>
                  <a:latin typeface="Roboto"/>
                  <a:ea typeface="Roboto"/>
                  <a:cs typeface="Roboto"/>
                  <a:sym typeface="Roboto"/>
                </a:rPr>
                <a:t>print(“apple”/2)</a:t>
              </a:r>
              <a:endParaRPr dirty="0">
                <a:solidFill>
                  <a:schemeClr val="accent5"/>
                </a:solidFill>
                <a:latin typeface="Roboto"/>
                <a:ea typeface="Roboto"/>
                <a:cs typeface="Roboto"/>
                <a:sym typeface="Roboto"/>
              </a:endParaRPr>
            </a:p>
          </p:txBody>
        </p:sp>
      </p:grpSp>
      <p:grpSp>
        <p:nvGrpSpPr>
          <p:cNvPr id="574" name="Google Shape;574;p20"/>
          <p:cNvGrpSpPr/>
          <p:nvPr/>
        </p:nvGrpSpPr>
        <p:grpSpPr>
          <a:xfrm>
            <a:off x="456753" y="1001783"/>
            <a:ext cx="1734600" cy="1856295"/>
            <a:chOff x="456753" y="1001783"/>
            <a:chExt cx="1734600" cy="1856295"/>
          </a:xfrm>
        </p:grpSpPr>
        <p:sp>
          <p:nvSpPr>
            <p:cNvPr id="575" name="Google Shape;575;p20"/>
            <p:cNvSpPr/>
            <p:nvPr/>
          </p:nvSpPr>
          <p:spPr>
            <a:xfrm>
              <a:off x="1021803" y="1001783"/>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a:t>
              </a:r>
              <a:endParaRPr b="1" dirty="0">
                <a:solidFill>
                  <a:schemeClr val="bg1"/>
                </a:solidFill>
                <a:latin typeface="Fira Sans Extra Condensed"/>
                <a:ea typeface="Fira Sans Extra Condensed"/>
                <a:cs typeface="Fira Sans Extra Condensed"/>
                <a:sym typeface="Fira Sans Extra Condensed"/>
              </a:endParaRPr>
            </a:p>
          </p:txBody>
        </p:sp>
        <p:sp>
          <p:nvSpPr>
            <p:cNvPr id="576" name="Google Shape;576;p20"/>
            <p:cNvSpPr txBox="1"/>
            <p:nvPr/>
          </p:nvSpPr>
          <p:spPr>
            <a:xfrm>
              <a:off x="456753"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Additions and subtractions</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577" name="Google Shape;577;p20"/>
            <p:cNvSpPr txBox="1"/>
            <p:nvPr/>
          </p:nvSpPr>
          <p:spPr>
            <a:xfrm>
              <a:off x="532945" y="2269178"/>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rgbClr val="002060"/>
                  </a:solidFill>
                  <a:latin typeface="Roboto"/>
                  <a:ea typeface="Roboto"/>
                  <a:cs typeface="Roboto"/>
                  <a:sym typeface="Roboto"/>
                </a:rPr>
                <a:t>print(5+5)</a:t>
              </a:r>
            </a:p>
            <a:p>
              <a:pPr marL="0" lvl="0" indent="0" algn="ctr" rtl="0">
                <a:spcBef>
                  <a:spcPts val="0"/>
                </a:spcBef>
                <a:spcAft>
                  <a:spcPts val="0"/>
                </a:spcAft>
                <a:buNone/>
              </a:pPr>
              <a:r>
                <a:rPr lang="en-CA" dirty="0">
                  <a:solidFill>
                    <a:srgbClr val="002060"/>
                  </a:solidFill>
                  <a:latin typeface="Roboto"/>
                  <a:ea typeface="Roboto"/>
                  <a:cs typeface="Roboto"/>
                  <a:sym typeface="Roboto"/>
                </a:rPr>
                <a:t>print(5-5)</a:t>
              </a:r>
            </a:p>
            <a:p>
              <a:pPr marL="0" lvl="0" indent="0" algn="ctr" rtl="0">
                <a:spcBef>
                  <a:spcPts val="0"/>
                </a:spcBef>
                <a:spcAft>
                  <a:spcPts val="0"/>
                </a:spcAft>
                <a:buNone/>
              </a:pPr>
              <a:r>
                <a:rPr lang="en-CA" dirty="0">
                  <a:solidFill>
                    <a:srgbClr val="002060"/>
                  </a:solidFill>
                  <a:latin typeface="Roboto"/>
                  <a:ea typeface="Roboto"/>
                  <a:cs typeface="Roboto"/>
                  <a:sym typeface="Roboto"/>
                </a:rPr>
                <a:t>print(“5+5”)</a:t>
              </a:r>
              <a:endParaRPr dirty="0">
                <a:solidFill>
                  <a:srgbClr val="002060"/>
                </a:solidFill>
                <a:latin typeface="Roboto"/>
                <a:ea typeface="Roboto"/>
                <a:cs typeface="Roboto"/>
                <a:sym typeface="Roboto"/>
              </a:endParaRPr>
            </a:p>
          </p:txBody>
        </p:sp>
      </p:grpSp>
      <p:grpSp>
        <p:nvGrpSpPr>
          <p:cNvPr id="578" name="Google Shape;578;p20"/>
          <p:cNvGrpSpPr/>
          <p:nvPr/>
        </p:nvGrpSpPr>
        <p:grpSpPr>
          <a:xfrm>
            <a:off x="456753" y="3138544"/>
            <a:ext cx="1734600" cy="1638835"/>
            <a:chOff x="456753" y="3138544"/>
            <a:chExt cx="1734600" cy="1638835"/>
          </a:xfrm>
        </p:grpSpPr>
        <p:sp>
          <p:nvSpPr>
            <p:cNvPr id="579" name="Google Shape;579;p20"/>
            <p:cNvSpPr/>
            <p:nvPr/>
          </p:nvSpPr>
          <p:spPr>
            <a:xfrm>
              <a:off x="1021803" y="3138544"/>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bg1"/>
                  </a:solidFill>
                  <a:latin typeface="Fira Sans Extra Condensed"/>
                  <a:ea typeface="Fira Sans Extra Condensed"/>
                  <a:cs typeface="Fira Sans Extra Condensed"/>
                  <a:sym typeface="Fira Sans Extra Condensed"/>
                </a:rPr>
                <a:t>*</a:t>
              </a:r>
              <a:endParaRPr sz="2800" b="1" dirty="0">
                <a:solidFill>
                  <a:schemeClr val="bg1"/>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456753"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Multiplications</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581" name="Google Shape;581;p20"/>
            <p:cNvSpPr txBox="1"/>
            <p:nvPr/>
          </p:nvSpPr>
          <p:spPr>
            <a:xfrm>
              <a:off x="561753" y="4188479"/>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dirty="0">
                  <a:solidFill>
                    <a:srgbClr val="002060"/>
                  </a:solidFill>
                  <a:latin typeface="Roboto"/>
                  <a:ea typeface="Roboto"/>
                  <a:cs typeface="Roboto"/>
                  <a:sym typeface="Roboto"/>
                </a:rPr>
                <a:t>p</a:t>
              </a:r>
              <a:r>
                <a:rPr lang="en" dirty="0" err="1">
                  <a:solidFill>
                    <a:srgbClr val="002060"/>
                  </a:solidFill>
                  <a:latin typeface="Roboto"/>
                  <a:ea typeface="Roboto"/>
                  <a:cs typeface="Roboto"/>
                  <a:sym typeface="Roboto"/>
                </a:rPr>
                <a:t>rint</a:t>
              </a:r>
              <a:r>
                <a:rPr lang="en" dirty="0">
                  <a:solidFill>
                    <a:srgbClr val="002060"/>
                  </a:solidFill>
                  <a:latin typeface="Roboto"/>
                  <a:ea typeface="Roboto"/>
                  <a:cs typeface="Roboto"/>
                  <a:sym typeface="Roboto"/>
                </a:rPr>
                <a:t>(5*2)</a:t>
              </a:r>
            </a:p>
            <a:p>
              <a:pPr marL="0" lvl="0" indent="0" algn="ctr" rtl="0">
                <a:spcBef>
                  <a:spcPts val="0"/>
                </a:spcBef>
                <a:spcAft>
                  <a:spcPts val="0"/>
                </a:spcAft>
                <a:buNone/>
              </a:pPr>
              <a:r>
                <a:rPr lang="en-CA" dirty="0">
                  <a:solidFill>
                    <a:srgbClr val="002060"/>
                  </a:solidFill>
                  <a:latin typeface="Roboto"/>
                  <a:ea typeface="Roboto"/>
                  <a:cs typeface="Roboto"/>
                  <a:sym typeface="Roboto"/>
                </a:rPr>
                <a:t>p</a:t>
              </a:r>
              <a:r>
                <a:rPr lang="en" dirty="0" err="1">
                  <a:solidFill>
                    <a:srgbClr val="002060"/>
                  </a:solidFill>
                  <a:latin typeface="Roboto"/>
                  <a:ea typeface="Roboto"/>
                  <a:cs typeface="Roboto"/>
                  <a:sym typeface="Roboto"/>
                </a:rPr>
                <a:t>rint</a:t>
              </a:r>
              <a:r>
                <a:rPr lang="en" dirty="0">
                  <a:solidFill>
                    <a:srgbClr val="002060"/>
                  </a:solidFill>
                  <a:latin typeface="Roboto"/>
                  <a:ea typeface="Roboto"/>
                  <a:cs typeface="Roboto"/>
                  <a:sym typeface="Roboto"/>
                </a:rPr>
                <a:t>(“apple”*3)</a:t>
              </a:r>
            </a:p>
            <a:p>
              <a:pPr marL="0" lvl="0" indent="0" algn="ctr" rtl="0">
                <a:spcBef>
                  <a:spcPts val="0"/>
                </a:spcBef>
                <a:spcAft>
                  <a:spcPts val="0"/>
                </a:spcAft>
                <a:buNone/>
              </a:pPr>
              <a:r>
                <a:rPr lang="en-CA" dirty="0">
                  <a:solidFill>
                    <a:srgbClr val="002060"/>
                  </a:solidFill>
                  <a:latin typeface="Roboto"/>
                  <a:ea typeface="Roboto"/>
                  <a:cs typeface="Roboto"/>
                  <a:sym typeface="Roboto"/>
                </a:rPr>
                <a:t>p</a:t>
              </a:r>
              <a:r>
                <a:rPr lang="en" dirty="0" err="1">
                  <a:solidFill>
                    <a:srgbClr val="002060"/>
                  </a:solidFill>
                  <a:latin typeface="Roboto"/>
                  <a:ea typeface="Roboto"/>
                  <a:cs typeface="Roboto"/>
                  <a:sym typeface="Roboto"/>
                </a:rPr>
                <a:t>rint</a:t>
              </a:r>
              <a:r>
                <a:rPr lang="en" dirty="0">
                  <a:solidFill>
                    <a:srgbClr val="002060"/>
                  </a:solidFill>
                  <a:latin typeface="Roboto"/>
                  <a:ea typeface="Roboto"/>
                  <a:cs typeface="Roboto"/>
                  <a:sym typeface="Roboto"/>
                </a:rPr>
                <a:t>(“apple*3”)</a:t>
              </a:r>
              <a:endParaRPr dirty="0">
                <a:solidFill>
                  <a:srgbClr val="002060"/>
                </a:solidFill>
                <a:latin typeface="Roboto"/>
                <a:ea typeface="Roboto"/>
                <a:cs typeface="Roboto"/>
                <a:sym typeface="Roboto"/>
              </a:endParaRPr>
            </a:p>
          </p:txBody>
        </p:sp>
      </p:grpSp>
      <p:cxnSp>
        <p:nvCxnSpPr>
          <p:cNvPr id="582" name="Google Shape;582;p20"/>
          <p:cNvCxnSpPr>
            <a:cxnSpLocks/>
            <a:stCxn id="560" idx="2"/>
            <a:endCxn id="575" idx="6"/>
          </p:cNvCxnSpPr>
          <p:nvPr/>
        </p:nvCxnSpPr>
        <p:spPr>
          <a:xfrm flipH="1">
            <a:off x="1626227" y="1304022"/>
            <a:ext cx="2385300" cy="600"/>
          </a:xfrm>
          <a:prstGeom prst="bentConnector3">
            <a:avLst>
              <a:gd name="adj1" fmla="val 49998"/>
            </a:avLst>
          </a:prstGeom>
          <a:noFill/>
          <a:ln w="9525" cap="flat" cmpd="sng">
            <a:solidFill>
              <a:schemeClr val="dk2"/>
            </a:solidFill>
            <a:prstDash val="solid"/>
            <a:round/>
            <a:headEnd type="oval" w="med" len="med"/>
            <a:tailEnd type="none" w="med" len="med"/>
          </a:ln>
        </p:spPr>
      </p:cxnSp>
      <p:cxnSp>
        <p:nvCxnSpPr>
          <p:cNvPr id="583" name="Google Shape;583;p20"/>
          <p:cNvCxnSpPr>
            <a:stCxn id="579" idx="6"/>
            <a:endCxn id="530" idx="2"/>
          </p:cNvCxnSpPr>
          <p:nvPr/>
        </p:nvCxnSpPr>
        <p:spPr>
          <a:xfrm flipV="1">
            <a:off x="1626303" y="3158910"/>
            <a:ext cx="1162237" cy="281884"/>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84" name="Google Shape;584;p20"/>
          <p:cNvCxnSpPr>
            <a:stCxn id="571" idx="2"/>
            <a:endCxn id="531" idx="6"/>
          </p:cNvCxnSpPr>
          <p:nvPr/>
        </p:nvCxnSpPr>
        <p:spPr>
          <a:xfrm flipH="1">
            <a:off x="6194930" y="1304033"/>
            <a:ext cx="1319700" cy="733500"/>
          </a:xfrm>
          <a:prstGeom prst="bentConnector3">
            <a:avLst>
              <a:gd name="adj1" fmla="val 50005"/>
            </a:avLst>
          </a:prstGeom>
          <a:noFill/>
          <a:ln w="9525" cap="flat" cmpd="sng">
            <a:solidFill>
              <a:schemeClr val="dk2"/>
            </a:solidFill>
            <a:prstDash val="solid"/>
            <a:round/>
            <a:headEnd type="none" w="med" len="med"/>
            <a:tailEnd type="oval" w="med" len="med"/>
          </a:ln>
        </p:spPr>
      </p:cxnSp>
      <p:pic>
        <p:nvPicPr>
          <p:cNvPr id="6" name="Graphic 5" descr="Calculator with solid fill">
            <a:extLst>
              <a:ext uri="{FF2B5EF4-FFF2-40B4-BE49-F238E27FC236}">
                <a16:creationId xmlns:a16="http://schemas.microsoft.com/office/drawing/2014/main" id="{C2583A70-64A8-D046-8A5D-E9B6D26CDF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4172" y="1946845"/>
            <a:ext cx="2161242" cy="21612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0"/>
          <p:cNvSpPr txBox="1">
            <a:spLocks noGrp="1"/>
          </p:cNvSpPr>
          <p:nvPr>
            <p:ph type="title"/>
          </p:nvPr>
        </p:nvSpPr>
        <p:spPr>
          <a:xfrm>
            <a:off x="457200" y="36687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You can use Python as a drawing pad</a:t>
            </a:r>
            <a:endParaRPr sz="4000" dirty="0">
              <a:solidFill>
                <a:srgbClr val="002060"/>
              </a:solidFill>
            </a:endParaRPr>
          </a:p>
        </p:txBody>
      </p:sp>
      <p:grpSp>
        <p:nvGrpSpPr>
          <p:cNvPr id="1264" name="Google Shape;1264;p30"/>
          <p:cNvGrpSpPr/>
          <p:nvPr/>
        </p:nvGrpSpPr>
        <p:grpSpPr>
          <a:xfrm>
            <a:off x="829571" y="1461809"/>
            <a:ext cx="1960545" cy="1017586"/>
            <a:chOff x="444866" y="959300"/>
            <a:chExt cx="2073334" cy="1017586"/>
          </a:xfrm>
        </p:grpSpPr>
        <p:sp>
          <p:nvSpPr>
            <p:cNvPr id="1265" name="Google Shape;1265;p30"/>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Turtle Module </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266" name="Google Shape;1266;p30"/>
            <p:cNvSpPr txBox="1"/>
            <p:nvPr/>
          </p:nvSpPr>
          <p:spPr>
            <a:xfrm>
              <a:off x="444866" y="1493886"/>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2060"/>
                  </a:solidFill>
                  <a:latin typeface="Roboto"/>
                  <a:ea typeface="Roboto"/>
                  <a:cs typeface="Roboto"/>
                  <a:sym typeface="Roboto"/>
                </a:rPr>
                <a:t>Python module that allows you to draw shapes using commands</a:t>
              </a:r>
              <a:endParaRPr dirty="0">
                <a:solidFill>
                  <a:srgbClr val="002060"/>
                </a:solidFill>
                <a:latin typeface="Roboto"/>
                <a:ea typeface="Roboto"/>
                <a:cs typeface="Roboto"/>
                <a:sym typeface="Roboto"/>
              </a:endParaRPr>
            </a:p>
          </p:txBody>
        </p:sp>
      </p:grpSp>
      <p:grpSp>
        <p:nvGrpSpPr>
          <p:cNvPr id="1269" name="Google Shape;1269;p30"/>
          <p:cNvGrpSpPr/>
          <p:nvPr/>
        </p:nvGrpSpPr>
        <p:grpSpPr>
          <a:xfrm>
            <a:off x="5693788" y="1000584"/>
            <a:ext cx="2823538" cy="631093"/>
            <a:chOff x="284216" y="1607941"/>
            <a:chExt cx="2985974" cy="631093"/>
          </a:xfrm>
        </p:grpSpPr>
        <p:sp>
          <p:nvSpPr>
            <p:cNvPr id="1270" name="Google Shape;1270;p30"/>
            <p:cNvSpPr txBox="1"/>
            <p:nvPr/>
          </p:nvSpPr>
          <p:spPr>
            <a:xfrm>
              <a:off x="421811" y="1607941"/>
              <a:ext cx="2848379"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Import turtle module</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271" name="Google Shape;1271;p30"/>
            <p:cNvSpPr txBox="1"/>
            <p:nvPr/>
          </p:nvSpPr>
          <p:spPr>
            <a:xfrm>
              <a:off x="284216" y="1756034"/>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CA" dirty="0">
                  <a:solidFill>
                    <a:srgbClr val="002060"/>
                  </a:solidFill>
                  <a:latin typeface="Roboto"/>
                  <a:ea typeface="Roboto"/>
                  <a:cs typeface="Roboto"/>
                  <a:sym typeface="Roboto"/>
                </a:rPr>
                <a:t>import turtle </a:t>
              </a:r>
              <a:endParaRPr dirty="0">
                <a:solidFill>
                  <a:srgbClr val="002060"/>
                </a:solidFill>
                <a:latin typeface="Roboto"/>
                <a:ea typeface="Roboto"/>
                <a:cs typeface="Roboto"/>
                <a:sym typeface="Roboto"/>
              </a:endParaRPr>
            </a:p>
          </p:txBody>
        </p:sp>
      </p:grpSp>
      <p:sp>
        <p:nvSpPr>
          <p:cNvPr id="1276" name="Google Shape;1276;p30"/>
          <p:cNvSpPr txBox="1"/>
          <p:nvPr/>
        </p:nvSpPr>
        <p:spPr>
          <a:xfrm>
            <a:off x="782648" y="3227925"/>
            <a:ext cx="2062144"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2060"/>
                </a:solidFill>
                <a:latin typeface="Roboto"/>
                <a:ea typeface="Roboto"/>
                <a:cs typeface="Roboto"/>
                <a:sym typeface="Roboto"/>
              </a:rPr>
              <a:t>Imagine a turtle moving across a piece of paper holding a pen, so that it leaves a trail of ink behind</a:t>
            </a:r>
            <a:endParaRPr dirty="0">
              <a:solidFill>
                <a:srgbClr val="002060"/>
              </a:solidFill>
              <a:latin typeface="Roboto"/>
              <a:ea typeface="Roboto"/>
              <a:cs typeface="Roboto"/>
              <a:sym typeface="Roboto"/>
            </a:endParaRPr>
          </a:p>
        </p:txBody>
      </p:sp>
      <p:sp>
        <p:nvSpPr>
          <p:cNvPr id="1283" name="Google Shape;1283;p30"/>
          <p:cNvSpPr/>
          <p:nvPr/>
        </p:nvSpPr>
        <p:spPr>
          <a:xfrm>
            <a:off x="2324100" y="16097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0"/>
          <p:cNvSpPr/>
          <p:nvPr/>
        </p:nvSpPr>
        <p:spPr>
          <a:xfrm>
            <a:off x="2438400"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0"/>
          <p:cNvSpPr/>
          <p:nvPr/>
        </p:nvSpPr>
        <p:spPr>
          <a:xfrm>
            <a:off x="7153275"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0"/>
          <p:cNvSpPr/>
          <p:nvPr/>
        </p:nvSpPr>
        <p:spPr>
          <a:xfrm>
            <a:off x="6962700" y="16097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30"/>
          <p:cNvGrpSpPr/>
          <p:nvPr/>
        </p:nvGrpSpPr>
        <p:grpSpPr>
          <a:xfrm>
            <a:off x="2891674" y="1204801"/>
            <a:ext cx="2990047" cy="3762375"/>
            <a:chOff x="3229376" y="1038225"/>
            <a:chExt cx="2990047" cy="3762375"/>
          </a:xfrm>
        </p:grpSpPr>
        <p:grpSp>
          <p:nvGrpSpPr>
            <p:cNvPr id="1288" name="Google Shape;1288;p30"/>
            <p:cNvGrpSpPr/>
            <p:nvPr/>
          </p:nvGrpSpPr>
          <p:grpSpPr>
            <a:xfrm>
              <a:off x="3229376" y="1122657"/>
              <a:ext cx="2990047" cy="3677943"/>
              <a:chOff x="3076803" y="1122657"/>
              <a:chExt cx="2990047" cy="3677943"/>
            </a:xfrm>
          </p:grpSpPr>
          <p:sp>
            <p:nvSpPr>
              <p:cNvPr id="1289" name="Google Shape;1289;p30"/>
              <p:cNvSpPr/>
              <p:nvPr/>
            </p:nvSpPr>
            <p:spPr>
              <a:xfrm>
                <a:off x="5028550" y="4610100"/>
                <a:ext cx="1038300" cy="1905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30"/>
              <p:cNvGrpSpPr/>
              <p:nvPr/>
            </p:nvGrpSpPr>
            <p:grpSpPr>
              <a:xfrm>
                <a:off x="3076803" y="1122657"/>
                <a:ext cx="2846761" cy="3609149"/>
                <a:chOff x="5746228" y="1003890"/>
                <a:chExt cx="2940565" cy="3728074"/>
              </a:xfrm>
            </p:grpSpPr>
            <p:grpSp>
              <p:nvGrpSpPr>
                <p:cNvPr id="1291" name="Google Shape;1291;p30"/>
                <p:cNvGrpSpPr/>
                <p:nvPr/>
              </p:nvGrpSpPr>
              <p:grpSpPr>
                <a:xfrm>
                  <a:off x="5746228" y="1003890"/>
                  <a:ext cx="1610200" cy="3314901"/>
                  <a:chOff x="6434938" y="1003850"/>
                  <a:chExt cx="1165376" cy="2399147"/>
                </a:xfrm>
              </p:grpSpPr>
              <p:sp>
                <p:nvSpPr>
                  <p:cNvPr id="1292" name="Google Shape;1292;p30"/>
                  <p:cNvSpPr/>
                  <p:nvPr/>
                </p:nvSpPr>
                <p:spPr>
                  <a:xfrm>
                    <a:off x="6434938" y="1003850"/>
                    <a:ext cx="1165376" cy="2399147"/>
                  </a:xfrm>
                  <a:custGeom>
                    <a:avLst/>
                    <a:gdLst/>
                    <a:ahLst/>
                    <a:cxnLst/>
                    <a:rect l="l" t="t" r="r" b="b"/>
                    <a:pathLst>
                      <a:path w="38184" h="78609"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0"/>
                  <p:cNvSpPr/>
                  <p:nvPr/>
                </p:nvSpPr>
                <p:spPr>
                  <a:xfrm>
                    <a:off x="6434938" y="1003850"/>
                    <a:ext cx="1165376" cy="2399147"/>
                  </a:xfrm>
                  <a:custGeom>
                    <a:avLst/>
                    <a:gdLst/>
                    <a:ahLst/>
                    <a:cxnLst/>
                    <a:rect l="l" t="t" r="r" b="b"/>
                    <a:pathLst>
                      <a:path w="38184" h="78609" fill="none" extrusionOk="0">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0"/>
                  <p:cNvSpPr/>
                  <p:nvPr/>
                </p:nvSpPr>
                <p:spPr>
                  <a:xfrm>
                    <a:off x="6603899" y="2229800"/>
                    <a:ext cx="827855" cy="51487"/>
                  </a:xfrm>
                  <a:custGeom>
                    <a:avLst/>
                    <a:gdLst/>
                    <a:ahLst/>
                    <a:cxnLst/>
                    <a:rect l="l" t="t" r="r" b="b"/>
                    <a:pathLst>
                      <a:path w="27125" h="1687" extrusionOk="0">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0"/>
                  <p:cNvSpPr/>
                  <p:nvPr/>
                </p:nvSpPr>
                <p:spPr>
                  <a:xfrm>
                    <a:off x="6603899" y="2392536"/>
                    <a:ext cx="827855" cy="51090"/>
                  </a:xfrm>
                  <a:custGeom>
                    <a:avLst/>
                    <a:gdLst/>
                    <a:ahLst/>
                    <a:cxnLst/>
                    <a:rect l="l" t="t" r="r" b="b"/>
                    <a:pathLst>
                      <a:path w="27125" h="1674" extrusionOk="0">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0"/>
                  <p:cNvSpPr/>
                  <p:nvPr/>
                </p:nvSpPr>
                <p:spPr>
                  <a:xfrm>
                    <a:off x="6603899" y="2554875"/>
                    <a:ext cx="827855" cy="51090"/>
                  </a:xfrm>
                  <a:custGeom>
                    <a:avLst/>
                    <a:gdLst/>
                    <a:ahLst/>
                    <a:cxnLst/>
                    <a:rect l="l" t="t" r="r" b="b"/>
                    <a:pathLst>
                      <a:path w="27125" h="1674" extrusionOk="0">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0"/>
                  <p:cNvSpPr/>
                  <p:nvPr/>
                </p:nvSpPr>
                <p:spPr>
                  <a:xfrm>
                    <a:off x="6603899" y="2717183"/>
                    <a:ext cx="827855" cy="51090"/>
                  </a:xfrm>
                  <a:custGeom>
                    <a:avLst/>
                    <a:gdLst/>
                    <a:ahLst/>
                    <a:cxnLst/>
                    <a:rect l="l" t="t" r="r" b="b"/>
                    <a:pathLst>
                      <a:path w="27125" h="1674" extrusionOk="0">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0"/>
                  <p:cNvSpPr/>
                  <p:nvPr/>
                </p:nvSpPr>
                <p:spPr>
                  <a:xfrm>
                    <a:off x="6603899" y="2879522"/>
                    <a:ext cx="827855" cy="51090"/>
                  </a:xfrm>
                  <a:custGeom>
                    <a:avLst/>
                    <a:gdLst/>
                    <a:ahLst/>
                    <a:cxnLst/>
                    <a:rect l="l" t="t" r="r" b="b"/>
                    <a:pathLst>
                      <a:path w="27125" h="1674" extrusionOk="0">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6603899" y="3041830"/>
                    <a:ext cx="827855" cy="51518"/>
                  </a:xfrm>
                  <a:custGeom>
                    <a:avLst/>
                    <a:gdLst/>
                    <a:ahLst/>
                    <a:cxnLst/>
                    <a:rect l="l" t="t" r="r" b="b"/>
                    <a:pathLst>
                      <a:path w="27125" h="1688" extrusionOk="0">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0"/>
                  <p:cNvSpPr/>
                  <p:nvPr/>
                </p:nvSpPr>
                <p:spPr>
                  <a:xfrm>
                    <a:off x="6434938" y="1003850"/>
                    <a:ext cx="1165376" cy="217150"/>
                  </a:xfrm>
                  <a:custGeom>
                    <a:avLst/>
                    <a:gdLst/>
                    <a:ahLst/>
                    <a:cxnLst/>
                    <a:rect l="l" t="t" r="r" b="b"/>
                    <a:pathLst>
                      <a:path w="38184" h="7115"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0"/>
                  <p:cNvSpPr/>
                  <p:nvPr/>
                </p:nvSpPr>
                <p:spPr>
                  <a:xfrm>
                    <a:off x="7242418" y="1064037"/>
                    <a:ext cx="75995" cy="75598"/>
                  </a:xfrm>
                  <a:custGeom>
                    <a:avLst/>
                    <a:gdLst/>
                    <a:ahLst/>
                    <a:cxnLst/>
                    <a:rect l="l" t="t" r="r" b="b"/>
                    <a:pathLst>
                      <a:path w="2490" h="2477" extrusionOk="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7365294" y="1064037"/>
                    <a:ext cx="76025" cy="75598"/>
                  </a:xfrm>
                  <a:custGeom>
                    <a:avLst/>
                    <a:gdLst/>
                    <a:ahLst/>
                    <a:cxnLst/>
                    <a:rect l="l" t="t" r="r" b="b"/>
                    <a:pathLst>
                      <a:path w="2491" h="2477" extrusionOk="0">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7482798" y="1064037"/>
                    <a:ext cx="75995" cy="75598"/>
                  </a:xfrm>
                  <a:custGeom>
                    <a:avLst/>
                    <a:gdLst/>
                    <a:ahLst/>
                    <a:cxnLst/>
                    <a:rect l="l" t="t" r="r" b="b"/>
                    <a:pathLst>
                      <a:path w="2490" h="2477" extrusionOk="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6767062" y="1624486"/>
                    <a:ext cx="501108" cy="164014"/>
                  </a:xfrm>
                  <a:custGeom>
                    <a:avLst/>
                    <a:gdLst/>
                    <a:ahLst/>
                    <a:cxnLst/>
                    <a:rect l="l" t="t" r="r" b="b"/>
                    <a:pathLst>
                      <a:path w="16419" h="5374" extrusionOk="0">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0"/>
                  <p:cNvSpPr/>
                  <p:nvPr/>
                </p:nvSpPr>
                <p:spPr>
                  <a:xfrm>
                    <a:off x="6661186"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0"/>
                  <p:cNvSpPr/>
                  <p:nvPr/>
                </p:nvSpPr>
                <p:spPr>
                  <a:xfrm>
                    <a:off x="6640432" y="1402815"/>
                    <a:ext cx="73523" cy="73492"/>
                  </a:xfrm>
                  <a:custGeom>
                    <a:avLst/>
                    <a:gdLst/>
                    <a:ahLst/>
                    <a:cxnLst/>
                    <a:rect l="l" t="t" r="r" b="b"/>
                    <a:pathLst>
                      <a:path w="2409" h="2408" extrusionOk="0">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6661186" y="1602908"/>
                    <a:ext cx="32412" cy="33664"/>
                  </a:xfrm>
                  <a:custGeom>
                    <a:avLst/>
                    <a:gdLst/>
                    <a:ahLst/>
                    <a:cxnLst/>
                    <a:rect l="l" t="t" r="r" b="b"/>
                    <a:pathLst>
                      <a:path w="1062" h="1103" extrusionOk="0">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6564039" y="1694653"/>
                    <a:ext cx="73523" cy="73523"/>
                  </a:xfrm>
                  <a:custGeom>
                    <a:avLst/>
                    <a:gdLst/>
                    <a:ahLst/>
                    <a:cxnLst/>
                    <a:rect l="l" t="t" r="r" b="b"/>
                    <a:pathLst>
                      <a:path w="2409" h="2409" extrusionOk="0">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6594346" y="1624486"/>
                    <a:ext cx="305169" cy="214250"/>
                  </a:xfrm>
                  <a:custGeom>
                    <a:avLst/>
                    <a:gdLst/>
                    <a:ahLst/>
                    <a:cxnLst/>
                    <a:rect l="l" t="t" r="r" b="b"/>
                    <a:pathLst>
                      <a:path w="9999" h="7020" extrusionOk="0">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6646262" y="1624486"/>
                    <a:ext cx="98000" cy="214250"/>
                  </a:xfrm>
                  <a:custGeom>
                    <a:avLst/>
                    <a:gdLst/>
                    <a:ahLst/>
                    <a:cxnLst/>
                    <a:rect l="l" t="t" r="r" b="b"/>
                    <a:pathLst>
                      <a:path w="3211" h="7020" extrusionOk="0">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7352841"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7332515" y="1402815"/>
                    <a:ext cx="73523" cy="73492"/>
                  </a:xfrm>
                  <a:custGeom>
                    <a:avLst/>
                    <a:gdLst/>
                    <a:ahLst/>
                    <a:cxnLst/>
                    <a:rect l="l" t="t" r="r" b="b"/>
                    <a:pathLst>
                      <a:path w="2409" h="2408" extrusionOk="0">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7352841" y="1602908"/>
                    <a:ext cx="32412" cy="33664"/>
                  </a:xfrm>
                  <a:custGeom>
                    <a:avLst/>
                    <a:gdLst/>
                    <a:ahLst/>
                    <a:cxnLst/>
                    <a:rect l="l" t="t" r="r" b="b"/>
                    <a:pathLst>
                      <a:path w="1062" h="1103" extrusionOk="0">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7408908" y="1694653"/>
                    <a:ext cx="73492" cy="73523"/>
                  </a:xfrm>
                  <a:custGeom>
                    <a:avLst/>
                    <a:gdLst/>
                    <a:ahLst/>
                    <a:cxnLst/>
                    <a:rect l="l" t="t" r="r" b="b"/>
                    <a:pathLst>
                      <a:path w="2408" h="2409" extrusionOk="0">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7146950" y="1624486"/>
                    <a:ext cx="305139" cy="214250"/>
                  </a:xfrm>
                  <a:custGeom>
                    <a:avLst/>
                    <a:gdLst/>
                    <a:ahLst/>
                    <a:cxnLst/>
                    <a:rect l="l" t="t" r="r" b="b"/>
                    <a:pathLst>
                      <a:path w="9998" h="7020" extrusionOk="0">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7302208" y="1624486"/>
                    <a:ext cx="98000" cy="214250"/>
                  </a:xfrm>
                  <a:custGeom>
                    <a:avLst/>
                    <a:gdLst/>
                    <a:ahLst/>
                    <a:cxnLst/>
                    <a:rect l="l" t="t" r="r" b="b"/>
                    <a:pathLst>
                      <a:path w="3211" h="7020" extrusionOk="0">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6677392" y="1513238"/>
                    <a:ext cx="689172" cy="420169"/>
                  </a:xfrm>
                  <a:custGeom>
                    <a:avLst/>
                    <a:gdLst/>
                    <a:ahLst/>
                    <a:cxnLst/>
                    <a:rect l="l" t="t" r="r" b="b"/>
                    <a:pathLst>
                      <a:path w="22581" h="13767" extrusionOk="0">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6788243" y="1645667"/>
                    <a:ext cx="458777" cy="121683"/>
                  </a:xfrm>
                  <a:custGeom>
                    <a:avLst/>
                    <a:gdLst/>
                    <a:ahLst/>
                    <a:cxnLst/>
                    <a:rect l="l" t="t" r="r" b="b"/>
                    <a:pathLst>
                      <a:path w="15032" h="3987" extrusionOk="0">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6836801" y="1669748"/>
                    <a:ext cx="73523" cy="73523"/>
                  </a:xfrm>
                  <a:custGeom>
                    <a:avLst/>
                    <a:gdLst/>
                    <a:ahLst/>
                    <a:cxnLst/>
                    <a:rect l="l" t="t" r="r" b="b"/>
                    <a:pathLst>
                      <a:path w="2409" h="2409" extrusionOk="0">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6847605" y="1680552"/>
                    <a:ext cx="62719" cy="62719"/>
                  </a:xfrm>
                  <a:custGeom>
                    <a:avLst/>
                    <a:gdLst/>
                    <a:ahLst/>
                    <a:cxnLst/>
                    <a:rect l="l" t="t" r="r" b="b"/>
                    <a:pathLst>
                      <a:path w="2055" h="2055" extrusionOk="0">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7133643" y="1669748"/>
                    <a:ext cx="73523" cy="73523"/>
                  </a:xfrm>
                  <a:custGeom>
                    <a:avLst/>
                    <a:gdLst/>
                    <a:ahLst/>
                    <a:cxnLst/>
                    <a:rect l="l" t="t" r="r" b="b"/>
                    <a:pathLst>
                      <a:path w="2409" h="2409" extrusionOk="0">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7144448" y="1680552"/>
                    <a:ext cx="62719" cy="62719"/>
                  </a:xfrm>
                  <a:custGeom>
                    <a:avLst/>
                    <a:gdLst/>
                    <a:ahLst/>
                    <a:cxnLst/>
                    <a:rect l="l" t="t" r="r" b="b"/>
                    <a:pathLst>
                      <a:path w="2055" h="2055" extrusionOk="0">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6869611" y="1812157"/>
                    <a:ext cx="287743" cy="66869"/>
                  </a:xfrm>
                  <a:custGeom>
                    <a:avLst/>
                    <a:gdLst/>
                    <a:ahLst/>
                    <a:cxnLst/>
                    <a:rect l="l" t="t" r="r" b="b"/>
                    <a:pathLst>
                      <a:path w="9428" h="2191" extrusionOk="0">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6892867" y="1828333"/>
                    <a:ext cx="240803" cy="34915"/>
                  </a:xfrm>
                  <a:custGeom>
                    <a:avLst/>
                    <a:gdLst/>
                    <a:ahLst/>
                    <a:cxnLst/>
                    <a:rect l="l" t="t" r="r" b="b"/>
                    <a:pathLst>
                      <a:path w="7890" h="1144" extrusionOk="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6963430" y="1933384"/>
                    <a:ext cx="117105" cy="92598"/>
                  </a:xfrm>
                  <a:custGeom>
                    <a:avLst/>
                    <a:gdLst/>
                    <a:ahLst/>
                    <a:cxnLst/>
                    <a:rect l="l" t="t" r="r" b="b"/>
                    <a:pathLst>
                      <a:path w="3837" h="3034" extrusionOk="0">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30"/>
                <p:cNvSpPr/>
                <p:nvPr/>
              </p:nvSpPr>
              <p:spPr>
                <a:xfrm>
                  <a:off x="7354917" y="1780995"/>
                  <a:ext cx="769318" cy="541394"/>
                </a:xfrm>
                <a:custGeom>
                  <a:avLst/>
                  <a:gdLst/>
                  <a:ahLst/>
                  <a:cxnLst/>
                  <a:rect l="l" t="t" r="r" b="b"/>
                  <a:pathLst>
                    <a:path w="25207" h="17739" extrusionOk="0">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7235765" y="1962837"/>
                  <a:ext cx="215105" cy="210924"/>
                </a:xfrm>
                <a:custGeom>
                  <a:avLst/>
                  <a:gdLst/>
                  <a:ahLst/>
                  <a:cxnLst/>
                  <a:rect l="l" t="t" r="r" b="b"/>
                  <a:pathLst>
                    <a:path w="7048" h="6911" extrusionOk="0">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7307610" y="2072863"/>
                  <a:ext cx="41110" cy="20387"/>
                </a:xfrm>
                <a:custGeom>
                  <a:avLst/>
                  <a:gdLst/>
                  <a:ahLst/>
                  <a:cxnLst/>
                  <a:rect l="l" t="t" r="r" b="b"/>
                  <a:pathLst>
                    <a:path w="1347" h="668" extrusionOk="0">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7296379" y="2103598"/>
                  <a:ext cx="46116" cy="20784"/>
                </a:xfrm>
                <a:custGeom>
                  <a:avLst/>
                  <a:gdLst/>
                  <a:ahLst/>
                  <a:cxnLst/>
                  <a:rect l="l" t="t" r="r" b="b"/>
                  <a:pathLst>
                    <a:path w="1511" h="681" extrusionOk="0">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7347043" y="2008923"/>
                  <a:ext cx="68121" cy="55668"/>
                </a:xfrm>
                <a:custGeom>
                  <a:avLst/>
                  <a:gdLst/>
                  <a:ahLst/>
                  <a:cxnLst/>
                  <a:rect l="l" t="t" r="r" b="b"/>
                  <a:pathLst>
                    <a:path w="2232" h="1824" extrusionOk="0">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7318384" y="2042984"/>
                  <a:ext cx="30764" cy="107949"/>
                </a:xfrm>
                <a:custGeom>
                  <a:avLst/>
                  <a:gdLst/>
                  <a:ahLst/>
                  <a:cxnLst/>
                  <a:rect l="l" t="t" r="r" b="b"/>
                  <a:pathLst>
                    <a:path w="1008" h="3537" extrusionOk="0">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7901264" y="2839662"/>
                  <a:ext cx="445928" cy="1628242"/>
                </a:xfrm>
                <a:custGeom>
                  <a:avLst/>
                  <a:gdLst/>
                  <a:ahLst/>
                  <a:cxnLst/>
                  <a:rect l="l" t="t" r="r" b="b"/>
                  <a:pathLst>
                    <a:path w="14611" h="53350" extrusionOk="0">
                      <a:moveTo>
                        <a:pt x="1" y="0"/>
                      </a:moveTo>
                      <a:lnTo>
                        <a:pt x="9999" y="53064"/>
                      </a:lnTo>
                      <a:lnTo>
                        <a:pt x="14610" y="53349"/>
                      </a:lnTo>
                      <a:lnTo>
                        <a:pt x="11794" y="10814"/>
                      </a:lnTo>
                      <a:lnTo>
                        <a:pt x="10883" y="381"/>
                      </a:lnTo>
                      <a:lnTo>
                        <a:pt x="1" y="0"/>
                      </a:lnTo>
                      <a:close/>
                    </a:path>
                  </a:pathLst>
                </a:custGeom>
                <a:solidFill>
                  <a:srgbClr val="87C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8219288" y="4449225"/>
                  <a:ext cx="127909" cy="149060"/>
                </a:xfrm>
                <a:custGeom>
                  <a:avLst/>
                  <a:gdLst/>
                  <a:ahLst/>
                  <a:cxnLst/>
                  <a:rect l="l" t="t" r="r" b="b"/>
                  <a:pathLst>
                    <a:path w="4191" h="4884" extrusionOk="0">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8184006" y="4426396"/>
                  <a:ext cx="182693" cy="82221"/>
                </a:xfrm>
                <a:custGeom>
                  <a:avLst/>
                  <a:gdLst/>
                  <a:ahLst/>
                  <a:cxnLst/>
                  <a:rect l="l" t="t" r="r" b="b"/>
                  <a:pathLst>
                    <a:path w="5986" h="2694" extrusionOk="0">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7938224" y="4528945"/>
                  <a:ext cx="424320" cy="203019"/>
                </a:xfrm>
                <a:custGeom>
                  <a:avLst/>
                  <a:gdLst/>
                  <a:ahLst/>
                  <a:cxnLst/>
                  <a:rect l="l" t="t" r="r" b="b"/>
                  <a:pathLst>
                    <a:path w="13903" h="6652" extrusionOk="0">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8091407" y="4584554"/>
                  <a:ext cx="66473" cy="54417"/>
                </a:xfrm>
                <a:custGeom>
                  <a:avLst/>
                  <a:gdLst/>
                  <a:ahLst/>
                  <a:cxnLst/>
                  <a:rect l="l" t="t" r="r" b="b"/>
                  <a:pathLst>
                    <a:path w="2178" h="1783" extrusionOk="0">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8121714" y="4566699"/>
                  <a:ext cx="58171" cy="52342"/>
                </a:xfrm>
                <a:custGeom>
                  <a:avLst/>
                  <a:gdLst/>
                  <a:ahLst/>
                  <a:cxnLst/>
                  <a:rect l="l" t="t" r="r" b="b"/>
                  <a:pathLst>
                    <a:path w="1906" h="1715" extrusionOk="0">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8066502" y="4601584"/>
                  <a:ext cx="61895" cy="53593"/>
                </a:xfrm>
                <a:custGeom>
                  <a:avLst/>
                  <a:gdLst/>
                  <a:ahLst/>
                  <a:cxnLst/>
                  <a:rect l="l" t="t" r="r" b="b"/>
                  <a:pathLst>
                    <a:path w="2028" h="1756" extrusionOk="0">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8136272" y="2809752"/>
                  <a:ext cx="508982" cy="1668956"/>
                </a:xfrm>
                <a:custGeom>
                  <a:avLst/>
                  <a:gdLst/>
                  <a:ahLst/>
                  <a:cxnLst/>
                  <a:rect l="l" t="t" r="r" b="b"/>
                  <a:pathLst>
                    <a:path w="16677" h="54684" extrusionOk="0">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8519853" y="4447974"/>
                  <a:ext cx="144085" cy="150311"/>
                </a:xfrm>
                <a:custGeom>
                  <a:avLst/>
                  <a:gdLst/>
                  <a:ahLst/>
                  <a:cxnLst/>
                  <a:rect l="l" t="t" r="r" b="b"/>
                  <a:pathLst>
                    <a:path w="4721" h="4925" extrusionOk="0">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8482100" y="4431798"/>
                  <a:ext cx="201371" cy="82221"/>
                </a:xfrm>
                <a:custGeom>
                  <a:avLst/>
                  <a:gdLst/>
                  <a:ahLst/>
                  <a:cxnLst/>
                  <a:rect l="l" t="t" r="r" b="b"/>
                  <a:pathLst>
                    <a:path w="6598" h="2694" extrusionOk="0">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8262474" y="4528945"/>
                  <a:ext cx="424320" cy="203019"/>
                </a:xfrm>
                <a:custGeom>
                  <a:avLst/>
                  <a:gdLst/>
                  <a:ahLst/>
                  <a:cxnLst/>
                  <a:rect l="l" t="t" r="r" b="b"/>
                  <a:pathLst>
                    <a:path w="13903" h="6652" extrusionOk="0">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8415657" y="4584554"/>
                  <a:ext cx="66442" cy="54417"/>
                </a:xfrm>
                <a:custGeom>
                  <a:avLst/>
                  <a:gdLst/>
                  <a:ahLst/>
                  <a:cxnLst/>
                  <a:rect l="l" t="t" r="r" b="b"/>
                  <a:pathLst>
                    <a:path w="2177" h="1783" extrusionOk="0">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8445963" y="4566699"/>
                  <a:ext cx="58141" cy="52342"/>
                </a:xfrm>
                <a:custGeom>
                  <a:avLst/>
                  <a:gdLst/>
                  <a:ahLst/>
                  <a:cxnLst/>
                  <a:rect l="l" t="t" r="r" b="b"/>
                  <a:pathLst>
                    <a:path w="1905" h="1715" extrusionOk="0">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390752" y="4601584"/>
                  <a:ext cx="61895" cy="53593"/>
                </a:xfrm>
                <a:custGeom>
                  <a:avLst/>
                  <a:gdLst/>
                  <a:ahLst/>
                  <a:cxnLst/>
                  <a:rect l="l" t="t" r="r" b="b"/>
                  <a:pathLst>
                    <a:path w="2028" h="1756" extrusionOk="0">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7909169" y="1477529"/>
                  <a:ext cx="135783" cy="161512"/>
                </a:xfrm>
                <a:custGeom>
                  <a:avLst/>
                  <a:gdLst/>
                  <a:ahLst/>
                  <a:cxnLst/>
                  <a:rect l="l" t="t" r="r" b="b"/>
                  <a:pathLst>
                    <a:path w="4449" h="5292" extrusionOk="0">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7883440" y="1599581"/>
                  <a:ext cx="635213" cy="1326033"/>
                </a:xfrm>
                <a:custGeom>
                  <a:avLst/>
                  <a:gdLst/>
                  <a:ahLst/>
                  <a:cxnLst/>
                  <a:rect l="l" t="t" r="r" b="b"/>
                  <a:pathLst>
                    <a:path w="20813" h="43448" extrusionOk="0">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7981808" y="1452624"/>
                  <a:ext cx="226306" cy="261160"/>
                </a:xfrm>
                <a:custGeom>
                  <a:avLst/>
                  <a:gdLst/>
                  <a:ahLst/>
                  <a:cxnLst/>
                  <a:rect l="l" t="t" r="r" b="b"/>
                  <a:pathLst>
                    <a:path w="7415" h="8557" extrusionOk="0">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7991361" y="1547696"/>
                  <a:ext cx="54020" cy="83472"/>
                </a:xfrm>
                <a:custGeom>
                  <a:avLst/>
                  <a:gdLst/>
                  <a:ahLst/>
                  <a:cxnLst/>
                  <a:rect l="l" t="t" r="r" b="b"/>
                  <a:pathLst>
                    <a:path w="1770" h="2735" extrusionOk="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7843580" y="1269532"/>
                  <a:ext cx="367858" cy="345425"/>
                </a:xfrm>
                <a:custGeom>
                  <a:avLst/>
                  <a:gdLst/>
                  <a:ahLst/>
                  <a:cxnLst/>
                  <a:rect l="l" t="t" r="r" b="b"/>
                  <a:pathLst>
                    <a:path w="12053" h="11318" extrusionOk="0">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7884661" y="1384106"/>
                  <a:ext cx="54417" cy="32412"/>
                </a:xfrm>
                <a:custGeom>
                  <a:avLst/>
                  <a:gdLst/>
                  <a:ahLst/>
                  <a:cxnLst/>
                  <a:rect l="l" t="t" r="r" b="b"/>
                  <a:pathLst>
                    <a:path w="1783" h="1062" extrusionOk="0">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7872636" y="1372905"/>
                  <a:ext cx="49015" cy="109231"/>
                </a:xfrm>
                <a:custGeom>
                  <a:avLst/>
                  <a:gdLst/>
                  <a:ahLst/>
                  <a:cxnLst/>
                  <a:rect l="l" t="t" r="r" b="b"/>
                  <a:pathLst>
                    <a:path w="1606" h="3579" extrusionOk="0">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7866410" y="1425644"/>
                  <a:ext cx="12055" cy="7905"/>
                </a:xfrm>
                <a:custGeom>
                  <a:avLst/>
                  <a:gdLst/>
                  <a:ahLst/>
                  <a:cxnLst/>
                  <a:rect l="l" t="t" r="r" b="b"/>
                  <a:pathLst>
                    <a:path w="395" h="259" extrusionOk="0">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7916219" y="1400312"/>
                  <a:ext cx="92628" cy="23684"/>
                </a:xfrm>
                <a:custGeom>
                  <a:avLst/>
                  <a:gdLst/>
                  <a:ahLst/>
                  <a:cxnLst/>
                  <a:rect l="l" t="t" r="r" b="b"/>
                  <a:pathLst>
                    <a:path w="3035" h="776" extrusionOk="0">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0"/>
                <p:cNvSpPr/>
                <p:nvPr/>
              </p:nvSpPr>
              <p:spPr>
                <a:xfrm>
                  <a:off x="7883013" y="1518640"/>
                  <a:ext cx="39890" cy="22432"/>
                </a:xfrm>
                <a:custGeom>
                  <a:avLst/>
                  <a:gdLst/>
                  <a:ahLst/>
                  <a:cxnLst/>
                  <a:rect l="l" t="t" r="r" b="b"/>
                  <a:pathLst>
                    <a:path w="1307" h="735" extrusionOk="0">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7919973" y="1467579"/>
                  <a:ext cx="61864" cy="34060"/>
                </a:xfrm>
                <a:custGeom>
                  <a:avLst/>
                  <a:gdLst/>
                  <a:ahLst/>
                  <a:cxnLst/>
                  <a:rect l="l" t="t" r="r" b="b"/>
                  <a:pathLst>
                    <a:path w="2027" h="1116" extrusionOk="0">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7892963" y="1416488"/>
                  <a:ext cx="14558" cy="25789"/>
                </a:xfrm>
                <a:custGeom>
                  <a:avLst/>
                  <a:gdLst/>
                  <a:ahLst/>
                  <a:cxnLst/>
                  <a:rect l="l" t="t" r="r" b="b"/>
                  <a:pathLst>
                    <a:path w="477" h="845" extrusionOk="0">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8025818" y="1402815"/>
                  <a:ext cx="36166" cy="56462"/>
                </a:xfrm>
                <a:custGeom>
                  <a:avLst/>
                  <a:gdLst/>
                  <a:ahLst/>
                  <a:cxnLst/>
                  <a:rect l="l" t="t" r="r" b="b"/>
                  <a:pathLst>
                    <a:path w="1185" h="1850" extrusionOk="0">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8034974" y="1423966"/>
                  <a:ext cx="31985" cy="13337"/>
                </a:xfrm>
                <a:custGeom>
                  <a:avLst/>
                  <a:gdLst/>
                  <a:ahLst/>
                  <a:cxnLst/>
                  <a:rect l="l" t="t" r="r" b="b"/>
                  <a:pathLst>
                    <a:path w="1048" h="437" extrusionOk="0">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7878038" y="1195214"/>
                  <a:ext cx="420169" cy="418521"/>
                </a:xfrm>
                <a:custGeom>
                  <a:avLst/>
                  <a:gdLst/>
                  <a:ahLst/>
                  <a:cxnLst/>
                  <a:rect l="l" t="t" r="r" b="b"/>
                  <a:pathLst>
                    <a:path w="13767" h="13713" extrusionOk="0">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8019195" y="1470876"/>
                  <a:ext cx="27834" cy="27437"/>
                </a:xfrm>
                <a:custGeom>
                  <a:avLst/>
                  <a:gdLst/>
                  <a:ahLst/>
                  <a:cxnLst/>
                  <a:rect l="l" t="t" r="r" b="b"/>
                  <a:pathLst>
                    <a:path w="912" h="899" extrusionOk="0">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7661312" y="1715834"/>
                  <a:ext cx="823704" cy="814121"/>
                </a:xfrm>
                <a:custGeom>
                  <a:avLst/>
                  <a:gdLst/>
                  <a:ahLst/>
                  <a:cxnLst/>
                  <a:rect l="l" t="t" r="r" b="b"/>
                  <a:pathLst>
                    <a:path w="26989" h="26675" extrusionOk="0">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7435888" y="2282112"/>
                  <a:ext cx="291893" cy="225024"/>
                </a:xfrm>
                <a:custGeom>
                  <a:avLst/>
                  <a:gdLst/>
                  <a:ahLst/>
                  <a:cxnLst/>
                  <a:rect l="l" t="t" r="r" b="b"/>
                  <a:pathLst>
                    <a:path w="9564" h="7373" extrusionOk="0">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4" name="Google Shape;1364;p30"/>
            <p:cNvSpPr/>
            <p:nvPr/>
          </p:nvSpPr>
          <p:spPr>
            <a:xfrm>
              <a:off x="3924300" y="19241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24300" y="358027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5781675"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4714800" y="10382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8" name="Google Shape;1368;p30"/>
          <p:cNvCxnSpPr>
            <a:stCxn id="1283" idx="6"/>
            <a:endCxn id="1364" idx="0"/>
          </p:cNvCxnSpPr>
          <p:nvPr/>
        </p:nvCxnSpPr>
        <p:spPr>
          <a:xfrm>
            <a:off x="2486100" y="1690725"/>
            <a:ext cx="1181498" cy="399976"/>
          </a:xfrm>
          <a:prstGeom prst="bentConnector2">
            <a:avLst/>
          </a:prstGeom>
          <a:noFill/>
          <a:ln w="9525" cap="flat" cmpd="sng">
            <a:solidFill>
              <a:schemeClr val="dk2"/>
            </a:solidFill>
            <a:prstDash val="solid"/>
            <a:round/>
            <a:headEnd type="none" w="med" len="med"/>
            <a:tailEnd type="oval" w="med" len="med"/>
          </a:ln>
        </p:spPr>
      </p:cxnSp>
      <p:cxnSp>
        <p:nvCxnSpPr>
          <p:cNvPr id="1370" name="Google Shape;1370;p30"/>
          <p:cNvCxnSpPr>
            <a:cxnSpLocks/>
          </p:cNvCxnSpPr>
          <p:nvPr/>
        </p:nvCxnSpPr>
        <p:spPr>
          <a:xfrm rot="10800000">
            <a:off x="5236684" y="1203583"/>
            <a:ext cx="1224696" cy="137091"/>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1371" name="Google Shape;1371;p30"/>
          <p:cNvCxnSpPr>
            <a:cxnSpLocks/>
          </p:cNvCxnSpPr>
          <p:nvPr/>
        </p:nvCxnSpPr>
        <p:spPr>
          <a:xfrm rot="10800000" flipV="1">
            <a:off x="5693788" y="2063546"/>
            <a:ext cx="733079" cy="230734"/>
          </a:xfrm>
          <a:prstGeom prst="bentConnector3">
            <a:avLst>
              <a:gd name="adj1" fmla="val 50000"/>
            </a:avLst>
          </a:prstGeom>
          <a:noFill/>
          <a:ln w="9525" cap="flat" cmpd="sng">
            <a:solidFill>
              <a:schemeClr val="dk2"/>
            </a:solidFill>
            <a:prstDash val="solid"/>
            <a:round/>
            <a:headEnd type="none" w="med" len="med"/>
            <a:tailEnd type="oval" w="med" len="med"/>
          </a:ln>
        </p:spPr>
      </p:cxnSp>
      <p:pic>
        <p:nvPicPr>
          <p:cNvPr id="3" name="Graphic 2" descr="Pen with solid fill">
            <a:extLst>
              <a:ext uri="{FF2B5EF4-FFF2-40B4-BE49-F238E27FC236}">
                <a16:creationId xmlns:a16="http://schemas.microsoft.com/office/drawing/2014/main" id="{853254E4-F2A2-E74E-8FAF-5E90D8F86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5588" y="931168"/>
            <a:ext cx="914400" cy="914400"/>
          </a:xfrm>
          <a:prstGeom prst="rect">
            <a:avLst/>
          </a:prstGeom>
        </p:spPr>
      </p:pic>
      <p:pic>
        <p:nvPicPr>
          <p:cNvPr id="5" name="Graphic 4" descr="Turtle outline">
            <a:extLst>
              <a:ext uri="{FF2B5EF4-FFF2-40B4-BE49-F238E27FC236}">
                <a16:creationId xmlns:a16="http://schemas.microsoft.com/office/drawing/2014/main" id="{E08E6391-A1AC-4643-87D9-1743B9E3C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300" y="1285253"/>
            <a:ext cx="676880" cy="676880"/>
          </a:xfrm>
          <a:prstGeom prst="rect">
            <a:avLst/>
          </a:prstGeom>
        </p:spPr>
      </p:pic>
      <p:pic>
        <p:nvPicPr>
          <p:cNvPr id="7" name="Graphic 6" descr="Scribble outline">
            <a:extLst>
              <a:ext uri="{FF2B5EF4-FFF2-40B4-BE49-F238E27FC236}">
                <a16:creationId xmlns:a16="http://schemas.microsoft.com/office/drawing/2014/main" id="{77C8797D-E66E-4B4D-8C1A-D6AE55DE16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594" y="2943660"/>
            <a:ext cx="542902" cy="542902"/>
          </a:xfrm>
          <a:prstGeom prst="rect">
            <a:avLst/>
          </a:prstGeom>
        </p:spPr>
      </p:pic>
      <p:sp>
        <p:nvSpPr>
          <p:cNvPr id="119" name="Google Shape;1270;p30">
            <a:extLst>
              <a:ext uri="{FF2B5EF4-FFF2-40B4-BE49-F238E27FC236}">
                <a16:creationId xmlns:a16="http://schemas.microsoft.com/office/drawing/2014/main" id="{9425C0AC-C823-5E40-AC8A-DA9FFA0F9E01}"/>
              </a:ext>
            </a:extLst>
          </p:cNvPr>
          <p:cNvSpPr txBox="1"/>
          <p:nvPr/>
        </p:nvSpPr>
        <p:spPr>
          <a:xfrm>
            <a:off x="6440166" y="1749667"/>
            <a:ext cx="1338858"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Create turtle</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20" name="Google Shape;1271;p30">
            <a:extLst>
              <a:ext uri="{FF2B5EF4-FFF2-40B4-BE49-F238E27FC236}">
                <a16:creationId xmlns:a16="http://schemas.microsoft.com/office/drawing/2014/main" id="{1B870189-F256-A849-8129-45F74FAE0E1E}"/>
              </a:ext>
            </a:extLst>
          </p:cNvPr>
          <p:cNvSpPr txBox="1"/>
          <p:nvPr/>
        </p:nvSpPr>
        <p:spPr>
          <a:xfrm>
            <a:off x="6446318" y="2028591"/>
            <a:ext cx="2096419"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dirty="0">
                <a:solidFill>
                  <a:srgbClr val="002060"/>
                </a:solidFill>
                <a:latin typeface="Roboto"/>
                <a:ea typeface="Roboto"/>
                <a:cs typeface="Roboto"/>
                <a:sym typeface="Roboto"/>
              </a:rPr>
              <a:t>Use any name you like</a:t>
            </a:r>
          </a:p>
          <a:p>
            <a:pPr marL="0" lvl="0" indent="0" rtl="0">
              <a:spcBef>
                <a:spcPts val="0"/>
              </a:spcBef>
              <a:spcAft>
                <a:spcPts val="0"/>
              </a:spcAft>
              <a:buNone/>
            </a:pPr>
            <a:r>
              <a:rPr lang="en-CA" dirty="0">
                <a:solidFill>
                  <a:srgbClr val="002060"/>
                </a:solidFill>
                <a:latin typeface="Roboto"/>
                <a:ea typeface="Roboto"/>
                <a:cs typeface="Roboto"/>
                <a:sym typeface="Roboto"/>
              </a:rPr>
              <a:t>Ex: </a:t>
            </a:r>
            <a:r>
              <a:rPr lang="en-CA" dirty="0" err="1">
                <a:solidFill>
                  <a:srgbClr val="002060"/>
                </a:solidFill>
                <a:latin typeface="Roboto"/>
                <a:ea typeface="Roboto"/>
                <a:cs typeface="Roboto"/>
                <a:sym typeface="Roboto"/>
              </a:rPr>
              <a:t>eran</a:t>
            </a:r>
            <a:r>
              <a:rPr lang="en-CA" dirty="0">
                <a:solidFill>
                  <a:srgbClr val="002060"/>
                </a:solidFill>
                <a:latin typeface="Roboto"/>
                <a:ea typeface="Roboto"/>
                <a:cs typeface="Roboto"/>
                <a:sym typeface="Roboto"/>
              </a:rPr>
              <a:t> = </a:t>
            </a:r>
            <a:r>
              <a:rPr lang="en-CA" dirty="0" err="1">
                <a:solidFill>
                  <a:srgbClr val="002060"/>
                </a:solidFill>
                <a:latin typeface="Roboto"/>
                <a:ea typeface="Roboto"/>
                <a:cs typeface="Roboto"/>
                <a:sym typeface="Roboto"/>
              </a:rPr>
              <a:t>turtle.Turtle</a:t>
            </a:r>
            <a:r>
              <a:rPr lang="en-CA" dirty="0">
                <a:solidFill>
                  <a:srgbClr val="002060"/>
                </a:solidFill>
                <a:latin typeface="Roboto"/>
                <a:ea typeface="Roboto"/>
                <a:cs typeface="Roboto"/>
                <a:sym typeface="Roboto"/>
              </a:rPr>
              <a:t>()</a:t>
            </a:r>
            <a:endParaRPr dirty="0">
              <a:solidFill>
                <a:srgbClr val="002060"/>
              </a:solidFill>
              <a:latin typeface="Roboto"/>
              <a:ea typeface="Roboto"/>
              <a:cs typeface="Roboto"/>
              <a:sym typeface="Roboto"/>
            </a:endParaRPr>
          </a:p>
        </p:txBody>
      </p:sp>
      <p:cxnSp>
        <p:nvCxnSpPr>
          <p:cNvPr id="124" name="Google Shape;1371;p30">
            <a:extLst>
              <a:ext uri="{FF2B5EF4-FFF2-40B4-BE49-F238E27FC236}">
                <a16:creationId xmlns:a16="http://schemas.microsoft.com/office/drawing/2014/main" id="{15B55B85-3BD7-2941-B1EF-321C46B7F29E}"/>
              </a:ext>
            </a:extLst>
          </p:cNvPr>
          <p:cNvCxnSpPr>
            <a:cxnSpLocks/>
          </p:cNvCxnSpPr>
          <p:nvPr/>
        </p:nvCxnSpPr>
        <p:spPr>
          <a:xfrm rot="10800000">
            <a:off x="5626470" y="2837354"/>
            <a:ext cx="771615" cy="325302"/>
          </a:xfrm>
          <a:prstGeom prst="bentConnector3">
            <a:avLst>
              <a:gd name="adj1" fmla="val 50000"/>
            </a:avLst>
          </a:prstGeom>
          <a:noFill/>
          <a:ln w="9525" cap="flat" cmpd="sng">
            <a:solidFill>
              <a:schemeClr val="dk2"/>
            </a:solidFill>
            <a:prstDash val="solid"/>
            <a:round/>
            <a:headEnd type="none" w="med" len="med"/>
            <a:tailEnd type="oval" w="med" len="med"/>
          </a:ln>
        </p:spPr>
      </p:cxnSp>
      <p:sp>
        <p:nvSpPr>
          <p:cNvPr id="127" name="Google Shape;1270;p30">
            <a:extLst>
              <a:ext uri="{FF2B5EF4-FFF2-40B4-BE49-F238E27FC236}">
                <a16:creationId xmlns:a16="http://schemas.microsoft.com/office/drawing/2014/main" id="{83035562-5655-6E41-ABCD-C171ABDE864B}"/>
              </a:ext>
            </a:extLst>
          </p:cNvPr>
          <p:cNvSpPr txBox="1"/>
          <p:nvPr/>
        </p:nvSpPr>
        <p:spPr>
          <a:xfrm>
            <a:off x="6326333" y="2852759"/>
            <a:ext cx="1338858"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Move turtle</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28" name="Google Shape;1271;p30">
            <a:extLst>
              <a:ext uri="{FF2B5EF4-FFF2-40B4-BE49-F238E27FC236}">
                <a16:creationId xmlns:a16="http://schemas.microsoft.com/office/drawing/2014/main" id="{B210355B-E059-A240-B862-8358F500A7CC}"/>
              </a:ext>
            </a:extLst>
          </p:cNvPr>
          <p:cNvSpPr txBox="1"/>
          <p:nvPr/>
        </p:nvSpPr>
        <p:spPr>
          <a:xfrm>
            <a:off x="6432329" y="3651137"/>
            <a:ext cx="2653022" cy="483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dirty="0" err="1">
                <a:solidFill>
                  <a:srgbClr val="002060"/>
                </a:solidFill>
                <a:latin typeface="Roboto"/>
                <a:ea typeface="Roboto"/>
                <a:cs typeface="Roboto"/>
                <a:sym typeface="Roboto"/>
              </a:rPr>
              <a:t>eran.forward</a:t>
            </a:r>
            <a:r>
              <a:rPr lang="en-CA" dirty="0">
                <a:solidFill>
                  <a:srgbClr val="002060"/>
                </a:solidFill>
                <a:latin typeface="Roboto"/>
                <a:ea typeface="Roboto"/>
                <a:cs typeface="Roboto"/>
                <a:sym typeface="Roboto"/>
              </a:rPr>
              <a:t>(50)</a:t>
            </a:r>
          </a:p>
          <a:p>
            <a:pPr marL="0" lvl="0" indent="0" rtl="0">
              <a:spcBef>
                <a:spcPts val="0"/>
              </a:spcBef>
              <a:spcAft>
                <a:spcPts val="0"/>
              </a:spcAft>
              <a:buNone/>
            </a:pPr>
            <a:r>
              <a:rPr lang="en-CA" dirty="0">
                <a:solidFill>
                  <a:srgbClr val="002060"/>
                </a:solidFill>
                <a:latin typeface="Roboto"/>
                <a:ea typeface="Roboto"/>
                <a:cs typeface="Roboto"/>
                <a:sym typeface="Roboto"/>
              </a:rPr>
              <a:t>This moves </a:t>
            </a:r>
            <a:r>
              <a:rPr lang="en-CA" dirty="0" err="1">
                <a:solidFill>
                  <a:srgbClr val="002060"/>
                </a:solidFill>
                <a:latin typeface="Roboto"/>
                <a:ea typeface="Roboto"/>
                <a:cs typeface="Roboto"/>
                <a:sym typeface="Roboto"/>
              </a:rPr>
              <a:t>eran</a:t>
            </a:r>
            <a:r>
              <a:rPr lang="en-CA" dirty="0">
                <a:solidFill>
                  <a:srgbClr val="002060"/>
                </a:solidFill>
                <a:latin typeface="Roboto"/>
                <a:ea typeface="Roboto"/>
                <a:cs typeface="Roboto"/>
                <a:sym typeface="Roboto"/>
              </a:rPr>
              <a:t> by 50 pixels</a:t>
            </a:r>
          </a:p>
          <a:p>
            <a:pPr marL="0" lvl="0" indent="0" rtl="0">
              <a:spcBef>
                <a:spcPts val="0"/>
              </a:spcBef>
              <a:spcAft>
                <a:spcPts val="0"/>
              </a:spcAft>
              <a:buNone/>
            </a:pPr>
            <a:endParaRPr lang="en-CA" sz="800" dirty="0">
              <a:solidFill>
                <a:srgbClr val="002060"/>
              </a:solidFill>
              <a:latin typeface="Roboto"/>
              <a:ea typeface="Roboto"/>
              <a:cs typeface="Roboto"/>
              <a:sym typeface="Roboto"/>
            </a:endParaRPr>
          </a:p>
          <a:p>
            <a:pPr marL="0" lvl="0" indent="0" rtl="0">
              <a:spcBef>
                <a:spcPts val="0"/>
              </a:spcBef>
              <a:spcAft>
                <a:spcPts val="0"/>
              </a:spcAft>
              <a:buNone/>
            </a:pPr>
            <a:r>
              <a:rPr lang="en-CA" b="1" dirty="0">
                <a:solidFill>
                  <a:srgbClr val="002060"/>
                </a:solidFill>
                <a:latin typeface="Roboto"/>
                <a:ea typeface="Roboto"/>
                <a:cs typeface="Roboto"/>
                <a:sym typeface="Roboto"/>
              </a:rPr>
              <a:t>.forward(x) </a:t>
            </a:r>
            <a:r>
              <a:rPr lang="en-CA" dirty="0">
                <a:solidFill>
                  <a:srgbClr val="002060"/>
                </a:solidFill>
                <a:latin typeface="Roboto"/>
                <a:ea typeface="Roboto"/>
                <a:cs typeface="Roboto"/>
                <a:sym typeface="Roboto"/>
              </a:rPr>
              <a:t>is a type of method you can use on a turtle. </a:t>
            </a:r>
          </a:p>
          <a:p>
            <a:pPr marL="0" lvl="0" indent="0" rtl="0">
              <a:spcBef>
                <a:spcPts val="0"/>
              </a:spcBef>
              <a:spcAft>
                <a:spcPts val="0"/>
              </a:spcAft>
              <a:buNone/>
            </a:pPr>
            <a:endParaRPr lang="en-CA" sz="800" dirty="0">
              <a:solidFill>
                <a:srgbClr val="002060"/>
              </a:solidFill>
              <a:latin typeface="Roboto"/>
              <a:ea typeface="Roboto"/>
              <a:cs typeface="Roboto"/>
              <a:sym typeface="Roboto"/>
            </a:endParaRPr>
          </a:p>
          <a:p>
            <a:pPr marL="0" lvl="0" indent="0" rtl="0">
              <a:spcBef>
                <a:spcPts val="0"/>
              </a:spcBef>
              <a:spcAft>
                <a:spcPts val="0"/>
              </a:spcAft>
              <a:buNone/>
            </a:pPr>
            <a:r>
              <a:rPr lang="en-CA" dirty="0">
                <a:solidFill>
                  <a:srgbClr val="002060"/>
                </a:solidFill>
                <a:latin typeface="Roboto"/>
                <a:ea typeface="Roboto"/>
                <a:cs typeface="Roboto"/>
                <a:sym typeface="Roboto"/>
              </a:rPr>
              <a:t>You can also use </a:t>
            </a:r>
            <a:r>
              <a:rPr lang="en-CA" b="1" dirty="0">
                <a:solidFill>
                  <a:srgbClr val="002060"/>
                </a:solidFill>
                <a:latin typeface="Roboto"/>
                <a:ea typeface="Roboto"/>
                <a:cs typeface="Roboto"/>
                <a:sym typeface="Roboto"/>
              </a:rPr>
              <a:t>.backward(x)</a:t>
            </a:r>
            <a:r>
              <a:rPr lang="en-CA" dirty="0">
                <a:solidFill>
                  <a:srgbClr val="002060"/>
                </a:solidFill>
                <a:latin typeface="Roboto"/>
                <a:ea typeface="Roboto"/>
                <a:cs typeface="Roboto"/>
                <a:sym typeface="Roboto"/>
              </a:rPr>
              <a:t>, .</a:t>
            </a:r>
            <a:r>
              <a:rPr lang="en-CA" b="1" dirty="0">
                <a:solidFill>
                  <a:srgbClr val="002060"/>
                </a:solidFill>
                <a:latin typeface="Roboto"/>
                <a:ea typeface="Roboto"/>
                <a:cs typeface="Roboto"/>
                <a:sym typeface="Roboto"/>
              </a:rPr>
              <a:t>left(a) </a:t>
            </a:r>
            <a:r>
              <a:rPr lang="en-CA" dirty="0">
                <a:solidFill>
                  <a:srgbClr val="002060"/>
                </a:solidFill>
                <a:latin typeface="Roboto"/>
                <a:ea typeface="Roboto"/>
                <a:cs typeface="Roboto"/>
                <a:sym typeface="Roboto"/>
              </a:rPr>
              <a:t>and </a:t>
            </a:r>
            <a:r>
              <a:rPr lang="en-CA" b="1" dirty="0">
                <a:solidFill>
                  <a:srgbClr val="002060"/>
                </a:solidFill>
                <a:latin typeface="Roboto"/>
                <a:ea typeface="Roboto"/>
                <a:cs typeface="Roboto"/>
                <a:sym typeface="Roboto"/>
              </a:rPr>
              <a:t>right(a)</a:t>
            </a:r>
            <a:endParaRPr b="1" dirty="0">
              <a:solidFill>
                <a:srgbClr val="002060"/>
              </a:solidFill>
              <a:latin typeface="Roboto"/>
              <a:ea typeface="Roboto"/>
              <a:cs typeface="Roboto"/>
              <a:sym typeface="Roboto"/>
            </a:endParaRPr>
          </a:p>
        </p:txBody>
      </p:sp>
      <p:sp>
        <p:nvSpPr>
          <p:cNvPr id="133" name="Google Shape;1270;p30">
            <a:extLst>
              <a:ext uri="{FF2B5EF4-FFF2-40B4-BE49-F238E27FC236}">
                <a16:creationId xmlns:a16="http://schemas.microsoft.com/office/drawing/2014/main" id="{72EC01FE-3E35-0045-A021-4B085E5072E8}"/>
              </a:ext>
            </a:extLst>
          </p:cNvPr>
          <p:cNvSpPr txBox="1"/>
          <p:nvPr/>
        </p:nvSpPr>
        <p:spPr>
          <a:xfrm>
            <a:off x="6219253" y="1001990"/>
            <a:ext cx="32089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1</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34" name="Google Shape;1270;p30">
            <a:extLst>
              <a:ext uri="{FF2B5EF4-FFF2-40B4-BE49-F238E27FC236}">
                <a16:creationId xmlns:a16="http://schemas.microsoft.com/office/drawing/2014/main" id="{5851E650-CBF8-7840-9F03-250B3D28B019}"/>
              </a:ext>
            </a:extLst>
          </p:cNvPr>
          <p:cNvSpPr txBox="1"/>
          <p:nvPr/>
        </p:nvSpPr>
        <p:spPr>
          <a:xfrm>
            <a:off x="6188709" y="1731745"/>
            <a:ext cx="32089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2</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35" name="Google Shape;1270;p30">
            <a:extLst>
              <a:ext uri="{FF2B5EF4-FFF2-40B4-BE49-F238E27FC236}">
                <a16:creationId xmlns:a16="http://schemas.microsoft.com/office/drawing/2014/main" id="{AD9D8645-B688-0F41-B9EE-0D16DE9A0076}"/>
              </a:ext>
            </a:extLst>
          </p:cNvPr>
          <p:cNvSpPr txBox="1"/>
          <p:nvPr/>
        </p:nvSpPr>
        <p:spPr>
          <a:xfrm>
            <a:off x="6173728" y="2829144"/>
            <a:ext cx="32089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3</a:t>
            </a:r>
            <a:endParaRPr sz="1800" b="1" dirty="0">
              <a:solidFill>
                <a:srgbClr val="00206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66753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Agenda for today’s class</a:t>
            </a:r>
            <a:endParaRPr dirty="0">
              <a:solidFill>
                <a:srgbClr val="002060"/>
              </a:solidFill>
            </a:endParaRPr>
          </a:p>
        </p:txBody>
      </p:sp>
      <p:grpSp>
        <p:nvGrpSpPr>
          <p:cNvPr id="1922" name="Google Shape;1922;p38"/>
          <p:cNvGrpSpPr/>
          <p:nvPr/>
        </p:nvGrpSpPr>
        <p:grpSpPr>
          <a:xfrm>
            <a:off x="3448050" y="1181650"/>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1969" name="Google Shape;1969;p38"/>
          <p:cNvGrpSpPr/>
          <p:nvPr/>
        </p:nvGrpSpPr>
        <p:grpSpPr>
          <a:xfrm>
            <a:off x="449187" y="1105450"/>
            <a:ext cx="2661512" cy="772089"/>
            <a:chOff x="449187" y="1105450"/>
            <a:chExt cx="2661512" cy="772089"/>
          </a:xfrm>
        </p:grpSpPr>
        <p:sp>
          <p:nvSpPr>
            <p:cNvPr id="1970" name="Google Shape;1970;p38"/>
            <p:cNvSpPr/>
            <p:nvPr/>
          </p:nvSpPr>
          <p:spPr>
            <a:xfrm>
              <a:off x="2514599" y="1187399"/>
              <a:ext cx="596100" cy="596100"/>
            </a:xfrm>
            <a:prstGeom prst="ellipse">
              <a:avLst/>
            </a:prstGeom>
            <a:solidFill>
              <a:srgbClr val="FFD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grpSp>
          <p:nvGrpSpPr>
            <p:cNvPr id="1971" name="Google Shape;1971;p38"/>
            <p:cNvGrpSpPr/>
            <p:nvPr/>
          </p:nvGrpSpPr>
          <p:grpSpPr>
            <a:xfrm>
              <a:off x="449187" y="1105450"/>
              <a:ext cx="2065414" cy="772089"/>
              <a:chOff x="3961537" y="1108688"/>
              <a:chExt cx="2065414" cy="772089"/>
            </a:xfrm>
          </p:grpSpPr>
          <p:sp>
            <p:nvSpPr>
              <p:cNvPr id="1972" name="Google Shape;1972;p38"/>
              <p:cNvSpPr txBox="1"/>
              <p:nvPr/>
            </p:nvSpPr>
            <p:spPr>
              <a:xfrm>
                <a:off x="3969551" y="1108688"/>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Introduction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3" name="Google Shape;1973;p38"/>
              <p:cNvSpPr txBox="1"/>
              <p:nvPr/>
            </p:nvSpPr>
            <p:spPr>
              <a:xfrm>
                <a:off x="3961537" y="154897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Let’s get to know each other!</a:t>
                </a:r>
                <a:endParaRPr sz="1700" dirty="0">
                  <a:solidFill>
                    <a:srgbClr val="002060"/>
                  </a:solidFill>
                  <a:latin typeface="Roboto"/>
                  <a:ea typeface="Roboto"/>
                  <a:cs typeface="Roboto"/>
                  <a:sym typeface="Roboto"/>
                </a:endParaRPr>
              </a:p>
            </p:txBody>
          </p:sp>
        </p:grpSp>
      </p:grpSp>
      <p:grpSp>
        <p:nvGrpSpPr>
          <p:cNvPr id="1974" name="Google Shape;1974;p38"/>
          <p:cNvGrpSpPr/>
          <p:nvPr/>
        </p:nvGrpSpPr>
        <p:grpSpPr>
          <a:xfrm>
            <a:off x="6033300" y="1049914"/>
            <a:ext cx="2727364" cy="763899"/>
            <a:chOff x="6033300" y="1049914"/>
            <a:chExt cx="2727364" cy="763899"/>
          </a:xfrm>
        </p:grpSpPr>
        <p:grpSp>
          <p:nvGrpSpPr>
            <p:cNvPr id="1975" name="Google Shape;1975;p38"/>
            <p:cNvGrpSpPr/>
            <p:nvPr/>
          </p:nvGrpSpPr>
          <p:grpSpPr>
            <a:xfrm>
              <a:off x="6702656" y="1049914"/>
              <a:ext cx="2058008" cy="763899"/>
              <a:chOff x="6050131" y="644847"/>
              <a:chExt cx="2058008" cy="763899"/>
            </a:xfrm>
          </p:grpSpPr>
          <p:sp>
            <p:nvSpPr>
              <p:cNvPr id="1976" name="Google Shape;1976;p38"/>
              <p:cNvSpPr txBox="1"/>
              <p:nvPr/>
            </p:nvSpPr>
            <p:spPr>
              <a:xfrm>
                <a:off x="6050131" y="644847"/>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Pop Quiz</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7" name="Google Shape;1977;p38"/>
              <p:cNvSpPr txBox="1"/>
              <p:nvPr/>
            </p:nvSpPr>
            <p:spPr>
              <a:xfrm>
                <a:off x="6126939" y="1076946"/>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To introduce the world of coding  </a:t>
                </a:r>
                <a:endParaRPr sz="1700" dirty="0">
                  <a:solidFill>
                    <a:srgbClr val="002060"/>
                  </a:solidFill>
                  <a:latin typeface="Roboto"/>
                  <a:ea typeface="Roboto"/>
                  <a:cs typeface="Roboto"/>
                  <a:sym typeface="Roboto"/>
                </a:endParaRPr>
              </a:p>
            </p:txBody>
          </p:sp>
        </p:gr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grpSp>
      <p:grpSp>
        <p:nvGrpSpPr>
          <p:cNvPr id="1979" name="Google Shape;1979;p38"/>
          <p:cNvGrpSpPr/>
          <p:nvPr/>
        </p:nvGrpSpPr>
        <p:grpSpPr>
          <a:xfrm>
            <a:off x="410969" y="2490073"/>
            <a:ext cx="2699729" cy="991841"/>
            <a:chOff x="410969" y="2413761"/>
            <a:chExt cx="2699729" cy="991841"/>
          </a:xfrm>
        </p:grpSpPr>
        <p:grpSp>
          <p:nvGrpSpPr>
            <p:cNvPr id="1980" name="Google Shape;1980;p38"/>
            <p:cNvGrpSpPr/>
            <p:nvPr/>
          </p:nvGrpSpPr>
          <p:grpSpPr>
            <a:xfrm>
              <a:off x="410969" y="2413761"/>
              <a:ext cx="2456607" cy="991841"/>
              <a:chOff x="3535131" y="1064813"/>
              <a:chExt cx="2456607" cy="991841"/>
            </a:xfrm>
          </p:grpSpPr>
          <p:sp>
            <p:nvSpPr>
              <p:cNvPr id="1981" name="Google Shape;1981;p38"/>
              <p:cNvSpPr txBox="1"/>
              <p:nvPr/>
            </p:nvSpPr>
            <p:spPr>
              <a:xfrm>
                <a:off x="3535131" y="106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Fun Facts about Programming</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43439" y="1724854"/>
                <a:ext cx="244829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You’ll become the programming expert</a:t>
                </a:r>
                <a:endParaRPr sz="1700" dirty="0">
                  <a:solidFill>
                    <a:srgbClr val="002060"/>
                  </a:solidFill>
                  <a:latin typeface="Roboto"/>
                  <a:ea typeface="Roboto"/>
                  <a:cs typeface="Roboto"/>
                  <a:sym typeface="Roboto"/>
                </a:endParaRPr>
              </a:p>
            </p:txBody>
          </p:sp>
        </p:grpSp>
        <p:sp>
          <p:nvSpPr>
            <p:cNvPr id="1983" name="Google Shape;1983;p38"/>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grpSp>
      <p:grpSp>
        <p:nvGrpSpPr>
          <p:cNvPr id="1984" name="Google Shape;1984;p38"/>
          <p:cNvGrpSpPr/>
          <p:nvPr/>
        </p:nvGrpSpPr>
        <p:grpSpPr>
          <a:xfrm>
            <a:off x="457198" y="4057675"/>
            <a:ext cx="2653500" cy="765771"/>
            <a:chOff x="457198" y="4057675"/>
            <a:chExt cx="2653500" cy="765771"/>
          </a:xfrm>
        </p:grpSpPr>
        <p:grpSp>
          <p:nvGrpSpPr>
            <p:cNvPr id="1985" name="Google Shape;1985;p38"/>
            <p:cNvGrpSpPr/>
            <p:nvPr/>
          </p:nvGrpSpPr>
          <p:grpSpPr>
            <a:xfrm>
              <a:off x="457198" y="4057675"/>
              <a:ext cx="2057402" cy="765771"/>
              <a:chOff x="3581360" y="2254813"/>
              <a:chExt cx="2057402" cy="765771"/>
            </a:xfrm>
          </p:grpSpPr>
          <p:sp>
            <p:nvSpPr>
              <p:cNvPr id="1986" name="Google Shape;1986;p38"/>
              <p:cNvSpPr txBox="1"/>
              <p:nvPr/>
            </p:nvSpPr>
            <p:spPr>
              <a:xfrm>
                <a:off x="3581362" y="225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Your first code!</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688784"/>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Fun activities to learn Python code</a:t>
                </a:r>
                <a:endParaRPr sz="1700" dirty="0">
                  <a:solidFill>
                    <a:srgbClr val="002060"/>
                  </a:solidFill>
                  <a:latin typeface="Roboto"/>
                  <a:ea typeface="Roboto"/>
                  <a:cs typeface="Roboto"/>
                  <a:sym typeface="Roboto"/>
                </a:endParaRPr>
              </a:p>
            </p:txBody>
          </p:sp>
        </p:grpSp>
        <p:sp>
          <p:nvSpPr>
            <p:cNvPr id="1988" name="Google Shape;1988;p38"/>
            <p:cNvSpPr/>
            <p:nvPr/>
          </p:nvSpPr>
          <p:spPr>
            <a:xfrm>
              <a:off x="2514598" y="4134898"/>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dirty="0">
                <a:solidFill>
                  <a:schemeClr val="bg1"/>
                </a:solidFill>
              </a:endParaRPr>
            </a:p>
          </p:txBody>
        </p:sp>
      </p:grpSp>
      <p:grpSp>
        <p:nvGrpSpPr>
          <p:cNvPr id="1989" name="Google Shape;1989;p38"/>
          <p:cNvGrpSpPr/>
          <p:nvPr/>
        </p:nvGrpSpPr>
        <p:grpSpPr>
          <a:xfrm>
            <a:off x="6033300" y="2536219"/>
            <a:ext cx="2763700" cy="946176"/>
            <a:chOff x="6033300" y="2473043"/>
            <a:chExt cx="2763700" cy="946176"/>
          </a:xfrm>
        </p:grpSpPr>
        <p:grpSp>
          <p:nvGrpSpPr>
            <p:cNvPr id="1990" name="Google Shape;1990;p38"/>
            <p:cNvGrpSpPr/>
            <p:nvPr/>
          </p:nvGrpSpPr>
          <p:grpSpPr>
            <a:xfrm>
              <a:off x="6386599" y="2473043"/>
              <a:ext cx="2410401" cy="946176"/>
              <a:chOff x="6386649" y="2600133"/>
              <a:chExt cx="2410401" cy="946176"/>
            </a:xfrm>
          </p:grpSpPr>
          <p:sp>
            <p:nvSpPr>
              <p:cNvPr id="1991" name="Google Shape;1991;p38"/>
              <p:cNvSpPr txBox="1"/>
              <p:nvPr/>
            </p:nvSpPr>
            <p:spPr>
              <a:xfrm>
                <a:off x="6386649" y="2600133"/>
                <a:ext cx="241040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Navigating Visual Studio Code </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6815850" y="3214509"/>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Learn to use the app like a pro!</a:t>
                </a:r>
                <a:endParaRPr sz="1700" dirty="0">
                  <a:solidFill>
                    <a:srgbClr val="002060"/>
                  </a:solidFill>
                  <a:latin typeface="Roboto"/>
                  <a:ea typeface="Roboto"/>
                  <a:cs typeface="Roboto"/>
                  <a:sym typeface="Roboto"/>
                </a:endParaRPr>
              </a:p>
            </p:txBody>
          </p:sp>
        </p:grpSp>
        <p:sp>
          <p:nvSpPr>
            <p:cNvPr id="1993" name="Google Shape;1993;p38"/>
            <p:cNvSpPr/>
            <p:nvPr/>
          </p:nvSpPr>
          <p:spPr>
            <a:xfrm>
              <a:off x="6033300" y="2616950"/>
              <a:ext cx="596100" cy="5961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grpSp>
      <p:grpSp>
        <p:nvGrpSpPr>
          <p:cNvPr id="1994" name="Google Shape;1994;p38"/>
          <p:cNvGrpSpPr/>
          <p:nvPr/>
        </p:nvGrpSpPr>
        <p:grpSpPr>
          <a:xfrm>
            <a:off x="6033300" y="4002284"/>
            <a:ext cx="2718152" cy="756515"/>
            <a:chOff x="6033300" y="4002284"/>
            <a:chExt cx="2718152" cy="756515"/>
          </a:xfrm>
        </p:grpSpPr>
        <p:grpSp>
          <p:nvGrpSpPr>
            <p:cNvPr id="1995" name="Google Shape;1995;p38"/>
            <p:cNvGrpSpPr/>
            <p:nvPr/>
          </p:nvGrpSpPr>
          <p:grpSpPr>
            <a:xfrm>
              <a:off x="6694052" y="4002284"/>
              <a:ext cx="2057400" cy="756515"/>
              <a:chOff x="6694102" y="4003172"/>
              <a:chExt cx="2057400" cy="756515"/>
            </a:xfrm>
          </p:grpSpPr>
          <p:sp>
            <p:nvSpPr>
              <p:cNvPr id="1996" name="Google Shape;1996;p38"/>
              <p:cNvSpPr txBox="1"/>
              <p:nvPr/>
            </p:nvSpPr>
            <p:spPr>
              <a:xfrm>
                <a:off x="6694102" y="4003172"/>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Conclusion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7" name="Google Shape;1997;p38"/>
              <p:cNvSpPr txBox="1"/>
              <p:nvPr/>
            </p:nvSpPr>
            <p:spPr>
              <a:xfrm>
                <a:off x="6770275" y="442788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Wrap-up and questions</a:t>
                </a:r>
                <a:endParaRPr sz="1700" dirty="0">
                  <a:solidFill>
                    <a:srgbClr val="002060"/>
                  </a:solidFill>
                  <a:latin typeface="Roboto"/>
                  <a:ea typeface="Roboto"/>
                  <a:cs typeface="Roboto"/>
                  <a:sym typeface="Roboto"/>
                </a:endParaRPr>
              </a:p>
            </p:txBody>
          </p:sp>
        </p:grpSp>
        <p:sp>
          <p:nvSpPr>
            <p:cNvPr id="1998" name="Google Shape;1998;p38"/>
            <p:cNvSpPr/>
            <p:nvPr/>
          </p:nvSpPr>
          <p:spPr>
            <a:xfrm>
              <a:off x="6033300" y="4135875"/>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06</a:t>
              </a:r>
              <a:endParaRPr sz="1800" dirty="0">
                <a:solidFill>
                  <a:schemeClr val="bg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chemeClr val="bg1"/>
                </a:solidFill>
                <a:latin typeface="Fira Sans Extra Condensed"/>
                <a:ea typeface="Fira Sans Extra Condensed"/>
                <a:cs typeface="Fira Sans Extra Condensed"/>
                <a:sym typeface="Fira Sans Extra Condensed"/>
              </a:rPr>
              <a:t>CodeU</a:t>
            </a:r>
            <a:r>
              <a:rPr lang="en" sz="1800" b="1" dirty="0">
                <a:solidFill>
                  <a:schemeClr val="bg1"/>
                </a:solidFill>
                <a:latin typeface="Fira Sans Extra Condensed"/>
                <a:ea typeface="Fira Sans Extra Condensed"/>
                <a:cs typeface="Fira Sans Extra Condensed"/>
                <a:sym typeface="Fira Sans Extra Condensed"/>
              </a:rPr>
              <a:t> Robot</a:t>
            </a:r>
            <a:endParaRPr sz="1800" b="1" dirty="0">
              <a:solidFill>
                <a:schemeClr val="bg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List of more turtle methods</a:t>
            </a:r>
            <a:endParaRPr sz="4000" dirty="0">
              <a:solidFill>
                <a:srgbClr val="002060"/>
              </a:solidFill>
            </a:endParaRPr>
          </a:p>
        </p:txBody>
      </p:sp>
      <p:grpSp>
        <p:nvGrpSpPr>
          <p:cNvPr id="642" name="Google Shape;642;p22"/>
          <p:cNvGrpSpPr/>
          <p:nvPr/>
        </p:nvGrpSpPr>
        <p:grpSpPr>
          <a:xfrm>
            <a:off x="3077538" y="1981186"/>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22"/>
          <p:cNvGrpSpPr/>
          <p:nvPr/>
        </p:nvGrpSpPr>
        <p:grpSpPr>
          <a:xfrm>
            <a:off x="3938608" y="2496309"/>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22"/>
          <p:cNvCxnSpPr>
            <a:cxnSpLocks/>
            <a:endCxn id="692" idx="0"/>
          </p:cNvCxnSpPr>
          <p:nvPr/>
        </p:nvCxnSpPr>
        <p:spPr>
          <a:xfrm rot="5400000">
            <a:off x="3999358" y="2080684"/>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grpSp>
        <p:nvGrpSpPr>
          <p:cNvPr id="696" name="Google Shape;696;p22"/>
          <p:cNvGrpSpPr/>
          <p:nvPr/>
        </p:nvGrpSpPr>
        <p:grpSpPr>
          <a:xfrm>
            <a:off x="50628" y="948745"/>
            <a:ext cx="3344692" cy="884167"/>
            <a:chOff x="457200" y="959300"/>
            <a:chExt cx="2518200" cy="884167"/>
          </a:xfrm>
        </p:grpSpPr>
        <p:grpSp>
          <p:nvGrpSpPr>
            <p:cNvPr id="697" name="Google Shape;697;p22"/>
            <p:cNvGrpSpPr/>
            <p:nvPr/>
          </p:nvGrpSpPr>
          <p:grpSpPr>
            <a:xfrm>
              <a:off x="914400" y="959300"/>
              <a:ext cx="2061000" cy="884167"/>
              <a:chOff x="457200" y="959300"/>
              <a:chExt cx="2061000" cy="884167"/>
            </a:xfrm>
          </p:grpSpPr>
          <p:sp>
            <p:nvSpPr>
              <p:cNvPr id="698" name="Google Shape;698;p22"/>
              <p:cNvSpPr txBox="1"/>
              <p:nvPr/>
            </p:nvSpPr>
            <p:spPr>
              <a:xfrm>
                <a:off x="4572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t>
                </a:r>
                <a:r>
                  <a:rPr lang="en" sz="1800" b="1" dirty="0" err="1">
                    <a:latin typeface="Fira Sans Extra Condensed"/>
                    <a:ea typeface="Fira Sans Extra Condensed"/>
                    <a:cs typeface="Fira Sans Extra Condensed"/>
                    <a:sym typeface="Fira Sans Extra Condensed"/>
                  </a:rPr>
                  <a:t>penup</a:t>
                </a:r>
                <a:r>
                  <a:rPr lang="en" sz="1800" b="1" dirty="0">
                    <a:latin typeface="Fira Sans Extra Condensed"/>
                    <a:ea typeface="Fira Sans Extra Condensed"/>
                    <a:cs typeface="Fira Sans Extra Condensed"/>
                    <a:sym typeface="Fira Sans Extra Condensed"/>
                  </a:rPr>
                  <a: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699" name="Google Shape;699;p22"/>
              <p:cNvSpPr txBox="1"/>
              <p:nvPr/>
            </p:nvSpPr>
            <p:spPr>
              <a:xfrm>
                <a:off x="457200" y="1360467"/>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solidFill>
                      <a:srgbClr val="000000"/>
                    </a:solidFill>
                    <a:latin typeface="Roboto"/>
                    <a:ea typeface="Roboto"/>
                    <a:cs typeface="Roboto"/>
                    <a:sym typeface="Roboto"/>
                  </a:rPr>
                  <a:t>P</a:t>
                </a:r>
                <a:r>
                  <a:rPr lang="en" dirty="0" err="1">
                    <a:solidFill>
                      <a:srgbClr val="000000"/>
                    </a:solidFill>
                    <a:latin typeface="Roboto"/>
                    <a:ea typeface="Roboto"/>
                    <a:cs typeface="Roboto"/>
                    <a:sym typeface="Roboto"/>
                  </a:rPr>
                  <a:t>ull</a:t>
                </a:r>
                <a:r>
                  <a:rPr lang="en" dirty="0">
                    <a:solidFill>
                      <a:srgbClr val="000000"/>
                    </a:solidFill>
                    <a:latin typeface="Roboto"/>
                    <a:ea typeface="Roboto"/>
                    <a:cs typeface="Roboto"/>
                    <a:sym typeface="Roboto"/>
                  </a:rPr>
                  <a:t> the pen up so no drawing is made when the turtle is moving</a:t>
                </a:r>
                <a:endParaRPr dirty="0">
                  <a:solidFill>
                    <a:srgbClr val="000000"/>
                  </a:solidFill>
                  <a:latin typeface="Roboto"/>
                  <a:ea typeface="Roboto"/>
                  <a:cs typeface="Roboto"/>
                  <a:sym typeface="Roboto"/>
                </a:endParaRPr>
              </a:p>
            </p:txBody>
          </p:sp>
        </p:grpSp>
        <p:sp>
          <p:nvSpPr>
            <p:cNvPr id="700" name="Google Shape;700;p22"/>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01</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01" name="Google Shape;701;p22"/>
          <p:cNvGrpSpPr/>
          <p:nvPr/>
        </p:nvGrpSpPr>
        <p:grpSpPr>
          <a:xfrm>
            <a:off x="192474" y="2935734"/>
            <a:ext cx="2518200" cy="824600"/>
            <a:chOff x="457200" y="2970300"/>
            <a:chExt cx="2518200" cy="824600"/>
          </a:xfrm>
        </p:grpSpPr>
        <p:grpSp>
          <p:nvGrpSpPr>
            <p:cNvPr id="702" name="Google Shape;702;p22"/>
            <p:cNvGrpSpPr/>
            <p:nvPr/>
          </p:nvGrpSpPr>
          <p:grpSpPr>
            <a:xfrm>
              <a:off x="914400" y="2970300"/>
              <a:ext cx="2061000" cy="824600"/>
              <a:chOff x="457200" y="2984950"/>
              <a:chExt cx="2061000" cy="824600"/>
            </a:xfrm>
          </p:grpSpPr>
          <p:sp>
            <p:nvSpPr>
              <p:cNvPr id="703" name="Google Shape;703;p22"/>
              <p:cNvSpPr txBox="1"/>
              <p:nvPr/>
            </p:nvSpPr>
            <p:spPr>
              <a:xfrm>
                <a:off x="457200" y="298495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a:t>
                </a:r>
                <a:r>
                  <a:rPr lang="en" sz="1800" b="1" dirty="0" err="1">
                    <a:solidFill>
                      <a:srgbClr val="000000"/>
                    </a:solidFill>
                    <a:latin typeface="Fira Sans Extra Condensed"/>
                    <a:ea typeface="Fira Sans Extra Condensed"/>
                    <a:cs typeface="Fira Sans Extra Condensed"/>
                    <a:sym typeface="Fira Sans Extra Condensed"/>
                  </a:rPr>
                  <a:t>goto</a:t>
                </a:r>
                <a:r>
                  <a:rPr lang="en" sz="1800" b="1" dirty="0">
                    <a:solidFill>
                      <a:srgbClr val="000000"/>
                    </a:solidFill>
                    <a:latin typeface="Fira Sans Extra Condensed"/>
                    <a:ea typeface="Fira Sans Extra Condensed"/>
                    <a:cs typeface="Fira Sans Extra Condensed"/>
                    <a:sym typeface="Fira Sans Extra Condensed"/>
                  </a:rPr>
                  <a:t>(x, y)</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04" name="Google Shape;704;p22"/>
              <p:cNvSpPr txBox="1"/>
              <p:nvPr/>
            </p:nvSpPr>
            <p:spPr>
              <a:xfrm>
                <a:off x="457200" y="332655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Moves the turtle to the position </a:t>
                </a:r>
                <a:r>
                  <a:rPr lang="en" dirty="0" err="1">
                    <a:solidFill>
                      <a:srgbClr val="000000"/>
                    </a:solidFill>
                    <a:latin typeface="Roboto"/>
                    <a:ea typeface="Roboto"/>
                    <a:cs typeface="Roboto"/>
                    <a:sym typeface="Roboto"/>
                  </a:rPr>
                  <a:t>x,y</a:t>
                </a:r>
                <a:endParaRPr dirty="0">
                  <a:solidFill>
                    <a:srgbClr val="000000"/>
                  </a:solidFill>
                  <a:latin typeface="Roboto"/>
                  <a:ea typeface="Roboto"/>
                  <a:cs typeface="Roboto"/>
                  <a:sym typeface="Roboto"/>
                </a:endParaRPr>
              </a:p>
            </p:txBody>
          </p:sp>
        </p:grpSp>
        <p:sp>
          <p:nvSpPr>
            <p:cNvPr id="705" name="Google Shape;705;p22"/>
            <p:cNvSpPr txBox="1"/>
            <p:nvPr/>
          </p:nvSpPr>
          <p:spPr>
            <a:xfrm>
              <a:off x="457200" y="2970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03</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06" name="Google Shape;706;p22"/>
          <p:cNvGrpSpPr/>
          <p:nvPr/>
        </p:nvGrpSpPr>
        <p:grpSpPr>
          <a:xfrm>
            <a:off x="91046" y="1920213"/>
            <a:ext cx="3115863" cy="824600"/>
            <a:chOff x="457200" y="1964800"/>
            <a:chExt cx="2518200" cy="824600"/>
          </a:xfrm>
        </p:grpSpPr>
        <p:grpSp>
          <p:nvGrpSpPr>
            <p:cNvPr id="707" name="Google Shape;707;p22"/>
            <p:cNvGrpSpPr/>
            <p:nvPr/>
          </p:nvGrpSpPr>
          <p:grpSpPr>
            <a:xfrm>
              <a:off x="914400" y="1964800"/>
              <a:ext cx="2061000" cy="824600"/>
              <a:chOff x="457200" y="2087425"/>
              <a:chExt cx="2061000" cy="824600"/>
            </a:xfrm>
          </p:grpSpPr>
          <p:sp>
            <p:nvSpPr>
              <p:cNvPr id="708" name="Google Shape;708;p22"/>
              <p:cNvSpPr txBox="1"/>
              <p:nvPr/>
            </p:nvSpPr>
            <p:spPr>
              <a:xfrm>
                <a:off x="457200" y="2087425"/>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a:t>
                </a:r>
                <a:r>
                  <a:rPr lang="en" sz="1800" b="1" dirty="0" err="1">
                    <a:solidFill>
                      <a:srgbClr val="000000"/>
                    </a:solidFill>
                    <a:latin typeface="Fira Sans Extra Condensed"/>
                    <a:ea typeface="Fira Sans Extra Condensed"/>
                    <a:cs typeface="Fira Sans Extra Condensed"/>
                    <a:sym typeface="Fira Sans Extra Condensed"/>
                  </a:rPr>
                  <a:t>pendown</a:t>
                </a:r>
                <a:r>
                  <a:rPr lang="en" sz="1800" b="1" dirty="0">
                    <a:solidFill>
                      <a:srgbClr val="000000"/>
                    </a:solidFill>
                    <a:latin typeface="Fira Sans Extra Condensed"/>
                    <a:ea typeface="Fira Sans Extra Condensed"/>
                    <a:cs typeface="Fira Sans Extra Condensed"/>
                    <a:sym typeface="Fira Sans Extra Condensed"/>
                  </a:rPr>
                  <a: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09" name="Google Shape;709;p22"/>
              <p:cNvSpPr txBox="1"/>
              <p:nvPr/>
            </p:nvSpPr>
            <p:spPr>
              <a:xfrm>
                <a:off x="457200" y="2429025"/>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Pull the pen down to start drawing when the turtle is moving</a:t>
                </a:r>
                <a:endParaRPr dirty="0">
                  <a:solidFill>
                    <a:srgbClr val="000000"/>
                  </a:solidFill>
                  <a:latin typeface="Roboto"/>
                  <a:ea typeface="Roboto"/>
                  <a:cs typeface="Roboto"/>
                  <a:sym typeface="Roboto"/>
                </a:endParaRPr>
              </a:p>
            </p:txBody>
          </p:sp>
        </p:grpSp>
        <p:sp>
          <p:nvSpPr>
            <p:cNvPr id="710" name="Google Shape;710;p22"/>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02</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11" name="Google Shape;711;p22"/>
          <p:cNvGrpSpPr/>
          <p:nvPr/>
        </p:nvGrpSpPr>
        <p:grpSpPr>
          <a:xfrm>
            <a:off x="200429" y="3969246"/>
            <a:ext cx="2518200" cy="824600"/>
            <a:chOff x="457200" y="3975800"/>
            <a:chExt cx="2518200" cy="824600"/>
          </a:xfrm>
        </p:grpSpPr>
        <p:grpSp>
          <p:nvGrpSpPr>
            <p:cNvPr id="712" name="Google Shape;712;p22"/>
            <p:cNvGrpSpPr/>
            <p:nvPr/>
          </p:nvGrpSpPr>
          <p:grpSpPr>
            <a:xfrm>
              <a:off x="914400" y="3975800"/>
              <a:ext cx="2061000" cy="824600"/>
              <a:chOff x="457200" y="3975800"/>
              <a:chExt cx="2061000" cy="824600"/>
            </a:xfrm>
          </p:grpSpPr>
          <p:sp>
            <p:nvSpPr>
              <p:cNvPr id="713" name="Google Shape;713;p22"/>
              <p:cNvSpPr txBox="1"/>
              <p:nvPr/>
            </p:nvSpPr>
            <p:spPr>
              <a:xfrm>
                <a:off x="457200" y="3975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.speed(</a:t>
                </a:r>
                <a:r>
                  <a:rPr lang="en" sz="1800" b="1" dirty="0">
                    <a:latin typeface="Fira Sans Extra Condensed"/>
                    <a:ea typeface="Fira Sans Extra Condensed"/>
                    <a:cs typeface="Fira Sans Extra Condensed"/>
                    <a:sym typeface="Fira Sans Extra Condensed"/>
                  </a:rPr>
                  <a:t>”slow”)</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14" name="Google Shape;714;p22"/>
              <p:cNvSpPr txBox="1"/>
              <p:nvPr/>
            </p:nvSpPr>
            <p:spPr>
              <a:xfrm>
                <a:off x="457200" y="4317400"/>
                <a:ext cx="2061000" cy="4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Changes the speed of the turtle. Can use “slow”, ”fast”, “fastest”</a:t>
                </a:r>
                <a:endParaRPr dirty="0">
                  <a:solidFill>
                    <a:srgbClr val="000000"/>
                  </a:solidFill>
                  <a:latin typeface="Roboto"/>
                  <a:ea typeface="Roboto"/>
                  <a:cs typeface="Roboto"/>
                  <a:sym typeface="Roboto"/>
                </a:endParaRPr>
              </a:p>
            </p:txBody>
          </p:sp>
        </p:grpSp>
        <p:sp>
          <p:nvSpPr>
            <p:cNvPr id="715" name="Google Shape;715;p22"/>
            <p:cNvSpPr txBox="1"/>
            <p:nvPr/>
          </p:nvSpPr>
          <p:spPr>
            <a:xfrm>
              <a:off x="457200" y="3975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04</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16" name="Google Shape;716;p22"/>
          <p:cNvGrpSpPr/>
          <p:nvPr/>
        </p:nvGrpSpPr>
        <p:grpSpPr>
          <a:xfrm>
            <a:off x="6168600" y="959300"/>
            <a:ext cx="2924772" cy="824600"/>
            <a:chOff x="6168600" y="959300"/>
            <a:chExt cx="2518200" cy="824600"/>
          </a:xfrm>
        </p:grpSpPr>
        <p:grpSp>
          <p:nvGrpSpPr>
            <p:cNvPr id="717" name="Google Shape;717;p22"/>
            <p:cNvGrpSpPr/>
            <p:nvPr/>
          </p:nvGrpSpPr>
          <p:grpSpPr>
            <a:xfrm>
              <a:off x="6168600" y="959300"/>
              <a:ext cx="2061000" cy="824600"/>
              <a:chOff x="6625825" y="959300"/>
              <a:chExt cx="2061000" cy="824600"/>
            </a:xfrm>
          </p:grpSpPr>
          <p:sp>
            <p:nvSpPr>
              <p:cNvPr id="718" name="Google Shape;718;p22"/>
              <p:cNvSpPr txBox="1"/>
              <p:nvPr/>
            </p:nvSpPr>
            <p:spPr>
              <a:xfrm>
                <a:off x="6625825" y="959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.circle(x)</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19" name="Google Shape;719;p22"/>
              <p:cNvSpPr txBox="1"/>
              <p:nvPr/>
            </p:nvSpPr>
            <p:spPr>
              <a:xfrm>
                <a:off x="6625825" y="1300900"/>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Draws a circle with the radius x</a:t>
                </a:r>
                <a:endParaRPr dirty="0">
                  <a:solidFill>
                    <a:srgbClr val="000000"/>
                  </a:solidFill>
                  <a:latin typeface="Roboto"/>
                  <a:ea typeface="Roboto"/>
                  <a:cs typeface="Roboto"/>
                  <a:sym typeface="Roboto"/>
                </a:endParaRPr>
              </a:p>
            </p:txBody>
          </p:sp>
        </p:grpSp>
        <p:sp>
          <p:nvSpPr>
            <p:cNvPr id="720" name="Google Shape;720;p22"/>
            <p:cNvSpPr txBox="1"/>
            <p:nvPr/>
          </p:nvSpPr>
          <p:spPr>
            <a:xfrm>
              <a:off x="8229600" y="959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05</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21" name="Google Shape;721;p22"/>
          <p:cNvGrpSpPr/>
          <p:nvPr/>
        </p:nvGrpSpPr>
        <p:grpSpPr>
          <a:xfrm>
            <a:off x="6168596" y="2902024"/>
            <a:ext cx="2924774" cy="914423"/>
            <a:chOff x="6168598" y="2902024"/>
            <a:chExt cx="2518202" cy="914423"/>
          </a:xfrm>
        </p:grpSpPr>
        <p:grpSp>
          <p:nvGrpSpPr>
            <p:cNvPr id="722" name="Google Shape;722;p22"/>
            <p:cNvGrpSpPr/>
            <p:nvPr/>
          </p:nvGrpSpPr>
          <p:grpSpPr>
            <a:xfrm>
              <a:off x="6168598" y="2902024"/>
              <a:ext cx="2075976" cy="914423"/>
              <a:chOff x="6625823" y="2916674"/>
              <a:chExt cx="2075976" cy="914423"/>
            </a:xfrm>
          </p:grpSpPr>
          <p:sp>
            <p:nvSpPr>
              <p:cNvPr id="723" name="Google Shape;723;p22"/>
              <p:cNvSpPr txBox="1"/>
              <p:nvPr/>
            </p:nvSpPr>
            <p:spPr>
              <a:xfrm>
                <a:off x="6640799" y="2916674"/>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.shape(“arrow”)</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24" name="Google Shape;724;p22"/>
              <p:cNvSpPr txBox="1"/>
              <p:nvPr/>
            </p:nvSpPr>
            <p:spPr>
              <a:xfrm>
                <a:off x="6625823" y="3348097"/>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tip of the turtle to another shape. See next slides for more shapes.</a:t>
                </a:r>
                <a:endParaRPr dirty="0">
                  <a:solidFill>
                    <a:srgbClr val="000000"/>
                  </a:solidFill>
                  <a:latin typeface="Roboto"/>
                  <a:ea typeface="Roboto"/>
                  <a:cs typeface="Roboto"/>
                  <a:sym typeface="Roboto"/>
                </a:endParaRPr>
              </a:p>
            </p:txBody>
          </p:sp>
        </p:grpSp>
        <p:sp>
          <p:nvSpPr>
            <p:cNvPr id="725" name="Google Shape;725;p22"/>
            <p:cNvSpPr txBox="1"/>
            <p:nvPr/>
          </p:nvSpPr>
          <p:spPr>
            <a:xfrm>
              <a:off x="8229600" y="2970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07</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26" name="Google Shape;726;p22"/>
          <p:cNvGrpSpPr/>
          <p:nvPr/>
        </p:nvGrpSpPr>
        <p:grpSpPr>
          <a:xfrm>
            <a:off x="6067304" y="1896099"/>
            <a:ext cx="3026068" cy="819700"/>
            <a:chOff x="6081385" y="1896099"/>
            <a:chExt cx="2605415" cy="819700"/>
          </a:xfrm>
        </p:grpSpPr>
        <p:grpSp>
          <p:nvGrpSpPr>
            <p:cNvPr id="727" name="Google Shape;727;p22"/>
            <p:cNvGrpSpPr/>
            <p:nvPr/>
          </p:nvGrpSpPr>
          <p:grpSpPr>
            <a:xfrm>
              <a:off x="6081385" y="1900999"/>
              <a:ext cx="2168014" cy="814800"/>
              <a:chOff x="6538610" y="2023624"/>
              <a:chExt cx="2168014" cy="814800"/>
            </a:xfrm>
          </p:grpSpPr>
          <p:sp>
            <p:nvSpPr>
              <p:cNvPr id="728" name="Google Shape;728;p22"/>
              <p:cNvSpPr txBox="1"/>
              <p:nvPr/>
            </p:nvSpPr>
            <p:spPr>
              <a:xfrm>
                <a:off x="6625823" y="2023624"/>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.color(“blue”)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29" name="Google Shape;729;p22"/>
              <p:cNvSpPr txBox="1"/>
              <p:nvPr/>
            </p:nvSpPr>
            <p:spPr>
              <a:xfrm>
                <a:off x="6538610" y="2355424"/>
                <a:ext cx="2168014"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color of the line. See next slides for colors</a:t>
                </a:r>
                <a:endParaRPr dirty="0">
                  <a:solidFill>
                    <a:srgbClr val="000000"/>
                  </a:solidFill>
                  <a:latin typeface="Roboto"/>
                  <a:ea typeface="Roboto"/>
                  <a:cs typeface="Roboto"/>
                  <a:sym typeface="Roboto"/>
                </a:endParaRPr>
              </a:p>
            </p:txBody>
          </p:sp>
        </p:grpSp>
        <p:sp>
          <p:nvSpPr>
            <p:cNvPr id="730" name="Google Shape;730;p22"/>
            <p:cNvSpPr txBox="1"/>
            <p:nvPr/>
          </p:nvSpPr>
          <p:spPr>
            <a:xfrm>
              <a:off x="8229600" y="1896099"/>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06</a:t>
              </a:r>
              <a:endParaRPr sz="1800" b="1" dirty="0">
                <a:solidFill>
                  <a:schemeClr val="accent6"/>
                </a:solidFill>
                <a:latin typeface="Fira Sans Extra Condensed"/>
                <a:ea typeface="Fira Sans Extra Condensed"/>
                <a:cs typeface="Fira Sans Extra Condensed"/>
                <a:sym typeface="Fira Sans Extra Condensed"/>
              </a:endParaRPr>
            </a:p>
          </p:txBody>
        </p:sp>
      </p:grpSp>
      <p:grpSp>
        <p:nvGrpSpPr>
          <p:cNvPr id="731" name="Google Shape;731;p22"/>
          <p:cNvGrpSpPr/>
          <p:nvPr/>
        </p:nvGrpSpPr>
        <p:grpSpPr>
          <a:xfrm>
            <a:off x="6168596" y="3975800"/>
            <a:ext cx="2924777" cy="824600"/>
            <a:chOff x="6168596" y="3975800"/>
            <a:chExt cx="2518204" cy="824600"/>
          </a:xfrm>
        </p:grpSpPr>
        <p:grpSp>
          <p:nvGrpSpPr>
            <p:cNvPr id="732" name="Google Shape;732;p22"/>
            <p:cNvGrpSpPr/>
            <p:nvPr/>
          </p:nvGrpSpPr>
          <p:grpSpPr>
            <a:xfrm>
              <a:off x="6168596" y="4018300"/>
              <a:ext cx="2061004" cy="782100"/>
              <a:chOff x="6625821" y="4018300"/>
              <a:chExt cx="2061004" cy="782100"/>
            </a:xfrm>
          </p:grpSpPr>
          <p:sp>
            <p:nvSpPr>
              <p:cNvPr id="733" name="Google Shape;733;p22"/>
              <p:cNvSpPr txBox="1"/>
              <p:nvPr/>
            </p:nvSpPr>
            <p:spPr>
              <a:xfrm>
                <a:off x="6625821" y="4018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a:t>
                </a:r>
                <a:r>
                  <a:rPr lang="en" sz="1800" b="1" dirty="0" err="1">
                    <a:latin typeface="Fira Sans Extra Condensed"/>
                    <a:ea typeface="Fira Sans Extra Condensed"/>
                    <a:cs typeface="Fira Sans Extra Condensed"/>
                    <a:sym typeface="Fira Sans Extra Condensed"/>
                  </a:rPr>
                  <a:t>pensize</a:t>
                </a:r>
                <a:r>
                  <a:rPr lang="en" sz="1800" b="1" dirty="0">
                    <a:latin typeface="Fira Sans Extra Condensed"/>
                    <a:ea typeface="Fira Sans Extra Condensed"/>
                    <a:cs typeface="Fira Sans Extra Condensed"/>
                    <a:sym typeface="Fira Sans Extra Condensed"/>
                  </a:rPr>
                  <a:t>(x)</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34" name="Google Shape;734;p22"/>
              <p:cNvSpPr txBox="1"/>
              <p:nvPr/>
            </p:nvSpPr>
            <p:spPr>
              <a:xfrm>
                <a:off x="6625825" y="4317400"/>
                <a:ext cx="2061000" cy="48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Changes the thickness of the line to width x.</a:t>
                </a:r>
                <a:endParaRPr dirty="0">
                  <a:solidFill>
                    <a:srgbClr val="000000"/>
                  </a:solidFill>
                  <a:latin typeface="Roboto"/>
                  <a:ea typeface="Roboto"/>
                  <a:cs typeface="Roboto"/>
                  <a:sym typeface="Roboto"/>
                </a:endParaRPr>
              </a:p>
            </p:txBody>
          </p:sp>
        </p:grpSp>
        <p:sp>
          <p:nvSpPr>
            <p:cNvPr id="735" name="Google Shape;735;p22"/>
            <p:cNvSpPr txBox="1"/>
            <p:nvPr/>
          </p:nvSpPr>
          <p:spPr>
            <a:xfrm>
              <a:off x="8229600" y="3975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6"/>
                  </a:solidFill>
                  <a:latin typeface="Fira Sans Extra Condensed"/>
                  <a:ea typeface="Fira Sans Extra Condensed"/>
                  <a:cs typeface="Fira Sans Extra Condensed"/>
                  <a:sym typeface="Fira Sans Extra Condensed"/>
                </a:rPr>
                <a:t>08</a:t>
              </a:r>
              <a:endParaRPr sz="1800" b="1" dirty="0">
                <a:solidFill>
                  <a:schemeClr val="accent6"/>
                </a:solidFill>
                <a:latin typeface="Fira Sans Extra Condensed"/>
                <a:ea typeface="Fira Sans Extra Condensed"/>
                <a:cs typeface="Fira Sans Extra Condensed"/>
                <a:sym typeface="Fira Sans Extra Condensed"/>
              </a:endParaRPr>
            </a:p>
          </p:txBody>
        </p:sp>
      </p:grpSp>
      <p:pic>
        <p:nvPicPr>
          <p:cNvPr id="3" name="Graphic 2" descr="Turtle with solid fill">
            <a:extLst>
              <a:ext uri="{FF2B5EF4-FFF2-40B4-BE49-F238E27FC236}">
                <a16:creationId xmlns:a16="http://schemas.microsoft.com/office/drawing/2014/main" id="{A702914E-BC2B-C949-A691-FC32B8C93A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6123" y="901706"/>
            <a:ext cx="1137683" cy="11376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7FA0-5F40-3145-8922-DC3C72C8205D}"/>
              </a:ext>
            </a:extLst>
          </p:cNvPr>
          <p:cNvSpPr>
            <a:spLocks noGrp="1"/>
          </p:cNvSpPr>
          <p:nvPr>
            <p:ph type="title"/>
          </p:nvPr>
        </p:nvSpPr>
        <p:spPr>
          <a:xfrm>
            <a:off x="438462" y="769823"/>
            <a:ext cx="2808000" cy="755700"/>
          </a:xfrm>
        </p:spPr>
        <p:txBody>
          <a:bodyPr/>
          <a:lstStyle/>
          <a:p>
            <a:r>
              <a:rPr lang="en-US" dirty="0">
                <a:solidFill>
                  <a:srgbClr val="002060"/>
                </a:solidFill>
              </a:rPr>
              <a:t>Shapes</a:t>
            </a:r>
          </a:p>
        </p:txBody>
      </p:sp>
      <p:sp>
        <p:nvSpPr>
          <p:cNvPr id="3" name="Text Placeholder 2">
            <a:extLst>
              <a:ext uri="{FF2B5EF4-FFF2-40B4-BE49-F238E27FC236}">
                <a16:creationId xmlns:a16="http://schemas.microsoft.com/office/drawing/2014/main" id="{E6933AA9-438C-3547-A558-AE5AB52D58B5}"/>
              </a:ext>
            </a:extLst>
          </p:cNvPr>
          <p:cNvSpPr>
            <a:spLocks noGrp="1"/>
          </p:cNvSpPr>
          <p:nvPr>
            <p:ph type="body" idx="1"/>
          </p:nvPr>
        </p:nvSpPr>
        <p:spPr>
          <a:xfrm>
            <a:off x="438462" y="1404220"/>
            <a:ext cx="2808000" cy="3179400"/>
          </a:xfrm>
        </p:spPr>
        <p:txBody>
          <a:bodyPr/>
          <a:lstStyle/>
          <a:p>
            <a:r>
              <a:rPr lang="en-US" dirty="0">
                <a:solidFill>
                  <a:srgbClr val="002060"/>
                </a:solidFill>
              </a:rPr>
              <a:t>“arrow”</a:t>
            </a:r>
          </a:p>
          <a:p>
            <a:r>
              <a:rPr lang="en-US" dirty="0">
                <a:solidFill>
                  <a:srgbClr val="002060"/>
                </a:solidFill>
              </a:rPr>
              <a:t>“turtle”</a:t>
            </a:r>
          </a:p>
          <a:p>
            <a:r>
              <a:rPr lang="en-US" dirty="0">
                <a:solidFill>
                  <a:srgbClr val="002060"/>
                </a:solidFill>
              </a:rPr>
              <a:t>“circle”</a:t>
            </a:r>
          </a:p>
          <a:p>
            <a:r>
              <a:rPr lang="en-US" dirty="0">
                <a:solidFill>
                  <a:srgbClr val="002060"/>
                </a:solidFill>
              </a:rPr>
              <a:t>“square”</a:t>
            </a:r>
          </a:p>
          <a:p>
            <a:r>
              <a:rPr lang="en-US" dirty="0">
                <a:solidFill>
                  <a:srgbClr val="002060"/>
                </a:solidFill>
              </a:rPr>
              <a:t>“triangle”</a:t>
            </a:r>
          </a:p>
          <a:p>
            <a:r>
              <a:rPr lang="en-US" dirty="0">
                <a:solidFill>
                  <a:srgbClr val="002060"/>
                </a:solidFill>
              </a:rPr>
              <a:t>“classic”</a:t>
            </a:r>
          </a:p>
        </p:txBody>
      </p:sp>
      <p:sp>
        <p:nvSpPr>
          <p:cNvPr id="4" name="Google Shape;641;p22">
            <a:extLst>
              <a:ext uri="{FF2B5EF4-FFF2-40B4-BE49-F238E27FC236}">
                <a16:creationId xmlns:a16="http://schemas.microsoft.com/office/drawing/2014/main" id="{178BCA04-2607-274A-9FA6-CB235957EAC9}"/>
              </a:ext>
            </a:extLst>
          </p:cNvPr>
          <p:cNvSpPr txBox="1">
            <a:spLocks/>
          </p:cNvSpPr>
          <p:nvPr/>
        </p:nvSpPr>
        <p:spPr>
          <a:xfrm>
            <a:off x="-1867710" y="398423"/>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n-CA" sz="4000" dirty="0">
                <a:solidFill>
                  <a:srgbClr val="002060"/>
                </a:solidFill>
              </a:rPr>
              <a:t>Colors and Shapes</a:t>
            </a:r>
          </a:p>
        </p:txBody>
      </p:sp>
      <p:sp>
        <p:nvSpPr>
          <p:cNvPr id="5" name="Title 1">
            <a:extLst>
              <a:ext uri="{FF2B5EF4-FFF2-40B4-BE49-F238E27FC236}">
                <a16:creationId xmlns:a16="http://schemas.microsoft.com/office/drawing/2014/main" id="{43194509-EE59-D347-ACB1-58A935C18713}"/>
              </a:ext>
            </a:extLst>
          </p:cNvPr>
          <p:cNvSpPr txBox="1">
            <a:spLocks/>
          </p:cNvSpPr>
          <p:nvPr/>
        </p:nvSpPr>
        <p:spPr>
          <a:xfrm>
            <a:off x="4680316" y="148063"/>
            <a:ext cx="2808000"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400"/>
              <a:buFont typeface="Fira Sans Extra Condensed"/>
              <a:buNone/>
              <a:defRPr sz="24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3600" dirty="0">
                <a:solidFill>
                  <a:srgbClr val="FF0000"/>
                </a:solidFill>
              </a:rPr>
              <a:t>C</a:t>
            </a:r>
            <a:r>
              <a:rPr lang="en-US" sz="3600" dirty="0">
                <a:solidFill>
                  <a:schemeClr val="accent3"/>
                </a:solidFill>
              </a:rPr>
              <a:t>o</a:t>
            </a:r>
            <a:r>
              <a:rPr lang="en-US" sz="3600" dirty="0">
                <a:solidFill>
                  <a:schemeClr val="accent4"/>
                </a:solidFill>
              </a:rPr>
              <a:t>l</a:t>
            </a:r>
            <a:r>
              <a:rPr lang="en-US" sz="3600" dirty="0">
                <a:solidFill>
                  <a:srgbClr val="92D050"/>
                </a:solidFill>
              </a:rPr>
              <a:t>o</a:t>
            </a:r>
            <a:r>
              <a:rPr lang="en-US" sz="3600" dirty="0">
                <a:solidFill>
                  <a:srgbClr val="00B0F0"/>
                </a:solidFill>
              </a:rPr>
              <a:t>r</a:t>
            </a:r>
            <a:r>
              <a:rPr lang="en-US" sz="3600" dirty="0">
                <a:solidFill>
                  <a:schemeClr val="accent6"/>
                </a:solidFill>
              </a:rPr>
              <a:t>s</a:t>
            </a:r>
          </a:p>
        </p:txBody>
      </p:sp>
      <p:pic>
        <p:nvPicPr>
          <p:cNvPr id="1026" name="Picture 2" descr="Python HTML colors | Micropore">
            <a:extLst>
              <a:ext uri="{FF2B5EF4-FFF2-40B4-BE49-F238E27FC236}">
                <a16:creationId xmlns:a16="http://schemas.microsoft.com/office/drawing/2014/main" id="{73C2DF97-006B-8449-8EF0-87F733095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65" y="868148"/>
            <a:ext cx="3774685" cy="413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RTLE IN PYTHON…. You all must be wondering what type of… | by Ashish  Sharma | Medium">
            <a:extLst>
              <a:ext uri="{FF2B5EF4-FFF2-40B4-BE49-F238E27FC236}">
                <a16:creationId xmlns:a16="http://schemas.microsoft.com/office/drawing/2014/main" id="{CAF2E854-DDF6-8C4D-86F1-8F9967E64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23" b="19280"/>
          <a:stretch/>
        </p:blipFill>
        <p:spPr bwMode="auto">
          <a:xfrm>
            <a:off x="2247090" y="1273146"/>
            <a:ext cx="1415239" cy="1217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turtle-art · GitHub Topics · GitHub">
            <a:extLst>
              <a:ext uri="{FF2B5EF4-FFF2-40B4-BE49-F238E27FC236}">
                <a16:creationId xmlns:a16="http://schemas.microsoft.com/office/drawing/2014/main" id="{74A91471-9461-D049-B218-58B96D740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98" t="1" r="4616" b="-2408"/>
          <a:stretch/>
        </p:blipFill>
        <p:spPr bwMode="auto">
          <a:xfrm>
            <a:off x="555550" y="2637572"/>
            <a:ext cx="3690336" cy="226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40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pic>
        <p:nvPicPr>
          <p:cNvPr id="2050" name="Picture 2" descr="2022 Winter Olympics - Wikipedia">
            <a:extLst>
              <a:ext uri="{FF2B5EF4-FFF2-40B4-BE49-F238E27FC236}">
                <a16:creationId xmlns:a16="http://schemas.microsoft.com/office/drawing/2014/main" id="{453F9903-8FD3-6D48-9442-5E344A716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699" y="715758"/>
            <a:ext cx="1360852" cy="1654369"/>
          </a:xfrm>
          <a:prstGeom prst="rect">
            <a:avLst/>
          </a:prstGeom>
          <a:noFill/>
          <a:extLst>
            <a:ext uri="{909E8E84-426E-40DD-AFC4-6F175D3DCCD1}">
              <a14:hiddenFill xmlns:a14="http://schemas.microsoft.com/office/drawing/2010/main">
                <a:solidFill>
                  <a:srgbClr val="FFFFFF"/>
                </a:solidFill>
              </a14:hiddenFill>
            </a:ext>
          </a:extLst>
        </p:spPr>
      </p:pic>
      <p:sp>
        <p:nvSpPr>
          <p:cNvPr id="1377" name="Google Shape;1377;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Your first turtle drawing!</a:t>
            </a:r>
            <a:endParaRPr sz="4000" dirty="0">
              <a:solidFill>
                <a:srgbClr val="002060"/>
              </a:solidFill>
            </a:endParaRPr>
          </a:p>
        </p:txBody>
      </p:sp>
      <p:grpSp>
        <p:nvGrpSpPr>
          <p:cNvPr id="1378" name="Google Shape;1378;p31"/>
          <p:cNvGrpSpPr/>
          <p:nvPr/>
        </p:nvGrpSpPr>
        <p:grpSpPr>
          <a:xfrm flipH="1">
            <a:off x="5864958" y="1795549"/>
            <a:ext cx="3154350" cy="2936476"/>
            <a:chOff x="457200" y="1322450"/>
            <a:chExt cx="3281689" cy="3409523"/>
          </a:xfrm>
        </p:grpSpPr>
        <p:sp>
          <p:nvSpPr>
            <p:cNvPr id="1379" name="Google Shape;1379;p31"/>
            <p:cNvSpPr/>
            <p:nvPr/>
          </p:nvSpPr>
          <p:spPr>
            <a:xfrm>
              <a:off x="2776429" y="4574428"/>
              <a:ext cx="750464" cy="76155"/>
            </a:xfrm>
            <a:custGeom>
              <a:avLst/>
              <a:gdLst/>
              <a:ahLst/>
              <a:cxnLst/>
              <a:rect l="l" t="t" r="r" b="b"/>
              <a:pathLst>
                <a:path w="23227" h="2357" extrusionOk="0">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457200" y="4623960"/>
              <a:ext cx="2418856" cy="108012"/>
            </a:xfrm>
            <a:custGeom>
              <a:avLst/>
              <a:gdLst/>
              <a:ahLst/>
              <a:cxnLst/>
              <a:rect l="l" t="t" r="r" b="b"/>
              <a:pathLst>
                <a:path w="74864" h="3343" extrusionOk="0">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3469009" y="1322450"/>
              <a:ext cx="113925" cy="200580"/>
            </a:xfrm>
            <a:custGeom>
              <a:avLst/>
              <a:gdLst/>
              <a:ahLst/>
              <a:cxnLst/>
              <a:rect l="l" t="t" r="r" b="b"/>
              <a:pathLst>
                <a:path w="3526" h="6208" extrusionOk="0">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2254644" y="1641228"/>
              <a:ext cx="103392" cy="205524"/>
            </a:xfrm>
            <a:custGeom>
              <a:avLst/>
              <a:gdLst/>
              <a:ahLst/>
              <a:cxnLst/>
              <a:rect l="l" t="t" r="r" b="b"/>
              <a:pathLst>
                <a:path w="3200" h="6361" extrusionOk="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2172025" y="3395345"/>
              <a:ext cx="43037" cy="379416"/>
            </a:xfrm>
            <a:custGeom>
              <a:avLst/>
              <a:gdLst/>
              <a:ahLst/>
              <a:cxnLst/>
              <a:rect l="l" t="t" r="r" b="b"/>
              <a:pathLst>
                <a:path w="1332" h="11743" extrusionOk="0">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896900" y="3021187"/>
              <a:ext cx="587073" cy="543454"/>
            </a:xfrm>
            <a:custGeom>
              <a:avLst/>
              <a:gdLst/>
              <a:ahLst/>
              <a:cxnLst/>
              <a:rect l="l" t="t" r="r" b="b"/>
              <a:pathLst>
                <a:path w="18170" h="16820" extrusionOk="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899969" y="2961767"/>
              <a:ext cx="587105" cy="543454"/>
            </a:xfrm>
            <a:custGeom>
              <a:avLst/>
              <a:gdLst/>
              <a:ahLst/>
              <a:cxnLst/>
              <a:rect l="l" t="t" r="r" b="b"/>
              <a:pathLst>
                <a:path w="18171" h="16820" extrusionOk="0">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826624" y="3809116"/>
              <a:ext cx="727589" cy="48303"/>
            </a:xfrm>
            <a:custGeom>
              <a:avLst/>
              <a:gdLst/>
              <a:ahLst/>
              <a:cxnLst/>
              <a:rect l="l" t="t" r="r" b="b"/>
              <a:pathLst>
                <a:path w="22519" h="1495" extrusionOk="0">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2165208" y="3829213"/>
              <a:ext cx="52342" cy="756700"/>
            </a:xfrm>
            <a:custGeom>
              <a:avLst/>
              <a:gdLst/>
              <a:ahLst/>
              <a:cxnLst/>
              <a:rect l="l" t="t" r="r" b="b"/>
              <a:pathLst>
                <a:path w="1620" h="23420" extrusionOk="0">
                  <a:moveTo>
                    <a:pt x="0" y="1"/>
                  </a:moveTo>
                  <a:lnTo>
                    <a:pt x="0" y="23419"/>
                  </a:lnTo>
                  <a:lnTo>
                    <a:pt x="1619" y="23419"/>
                  </a:lnTo>
                  <a:lnTo>
                    <a:pt x="1619"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946723" y="4506963"/>
              <a:ext cx="494246" cy="132180"/>
            </a:xfrm>
            <a:custGeom>
              <a:avLst/>
              <a:gdLst/>
              <a:ahLst/>
              <a:cxnLst/>
              <a:rect l="l" t="t" r="r" b="b"/>
              <a:pathLst>
                <a:path w="15297" h="4091" extrusionOk="0">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2131475" y="3821168"/>
              <a:ext cx="113279" cy="205201"/>
            </a:xfrm>
            <a:custGeom>
              <a:avLst/>
              <a:gdLst/>
              <a:ahLst/>
              <a:cxnLst/>
              <a:rect l="l" t="t" r="r" b="b"/>
              <a:pathLst>
                <a:path w="3506" h="6351" extrusionOk="0">
                  <a:moveTo>
                    <a:pt x="0" y="1"/>
                  </a:moveTo>
                  <a:lnTo>
                    <a:pt x="661" y="6351"/>
                  </a:lnTo>
                  <a:lnTo>
                    <a:pt x="2845" y="6351"/>
                  </a:lnTo>
                  <a:lnTo>
                    <a:pt x="3506"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801260" y="3705431"/>
              <a:ext cx="780190" cy="115767"/>
            </a:xfrm>
            <a:custGeom>
              <a:avLst/>
              <a:gdLst/>
              <a:ahLst/>
              <a:cxnLst/>
              <a:rect l="l" t="t" r="r" b="b"/>
              <a:pathLst>
                <a:path w="24147" h="3583" extrusionOk="0">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2279717" y="1805851"/>
              <a:ext cx="732855" cy="701935"/>
            </a:xfrm>
            <a:custGeom>
              <a:avLst/>
              <a:gdLst/>
              <a:ahLst/>
              <a:cxnLst/>
              <a:rect l="l" t="t" r="r" b="b"/>
              <a:pathLst>
                <a:path w="22682" h="21725" extrusionOk="0">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2910712" y="4519952"/>
              <a:ext cx="99709" cy="108982"/>
            </a:xfrm>
            <a:custGeom>
              <a:avLst/>
              <a:gdLst/>
              <a:ahLst/>
              <a:cxnLst/>
              <a:rect l="l" t="t" r="r" b="b"/>
              <a:pathLst>
                <a:path w="3086" h="3373" extrusionOk="0">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236307" y="4527093"/>
              <a:ext cx="119773" cy="96898"/>
            </a:xfrm>
            <a:custGeom>
              <a:avLst/>
              <a:gdLst/>
              <a:ahLst/>
              <a:cxnLst/>
              <a:rect l="l" t="t" r="r" b="b"/>
              <a:pathLst>
                <a:path w="3707" h="2999" extrusionOk="0">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2809515" y="3439578"/>
              <a:ext cx="237705" cy="1096181"/>
            </a:xfrm>
            <a:custGeom>
              <a:avLst/>
              <a:gdLst/>
              <a:ahLst/>
              <a:cxnLst/>
              <a:rect l="l" t="t" r="r" b="b"/>
              <a:pathLst>
                <a:path w="7357" h="33927" extrusionOk="0">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058663" y="3301547"/>
              <a:ext cx="274215" cy="1234210"/>
            </a:xfrm>
            <a:custGeom>
              <a:avLst/>
              <a:gdLst/>
              <a:ahLst/>
              <a:cxnLst/>
              <a:rect l="l" t="t" r="r" b="b"/>
              <a:pathLst>
                <a:path w="8487" h="38199" extrusionOk="0">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701210" y="2163014"/>
              <a:ext cx="708720" cy="1512399"/>
            </a:xfrm>
            <a:custGeom>
              <a:avLst/>
              <a:gdLst/>
              <a:ahLst/>
              <a:cxnLst/>
              <a:rect l="l" t="t" r="r" b="b"/>
              <a:pathLst>
                <a:path w="21935" h="46809" extrusionOk="0">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205354" y="1483713"/>
              <a:ext cx="533535" cy="1294532"/>
            </a:xfrm>
            <a:custGeom>
              <a:avLst/>
              <a:gdLst/>
              <a:ahLst/>
              <a:cxnLst/>
              <a:rect l="l" t="t" r="r" b="b"/>
              <a:pathLst>
                <a:path w="16513" h="40066" extrusionOk="0">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497346" y="3314859"/>
              <a:ext cx="329627" cy="67819"/>
            </a:xfrm>
            <a:custGeom>
              <a:avLst/>
              <a:gdLst/>
              <a:ahLst/>
              <a:cxnLst/>
              <a:rect l="l" t="t" r="r" b="b"/>
              <a:pathLst>
                <a:path w="10202" h="2099" extrusionOk="0">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417506" y="3147134"/>
              <a:ext cx="249466" cy="235540"/>
            </a:xfrm>
            <a:custGeom>
              <a:avLst/>
              <a:gdLst/>
              <a:ahLst/>
              <a:cxnLst/>
              <a:rect l="l" t="t" r="r" b="b"/>
              <a:pathLst>
                <a:path w="7721" h="7290" extrusionOk="0">
                  <a:moveTo>
                    <a:pt x="1849" y="0"/>
                  </a:moveTo>
                  <a:lnTo>
                    <a:pt x="1" y="7289"/>
                  </a:lnTo>
                  <a:lnTo>
                    <a:pt x="5872" y="7289"/>
                  </a:lnTo>
                  <a:lnTo>
                    <a:pt x="77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043671" y="2522309"/>
              <a:ext cx="1036731" cy="669722"/>
            </a:xfrm>
            <a:custGeom>
              <a:avLst/>
              <a:gdLst/>
              <a:ahLst/>
              <a:cxnLst/>
              <a:rect l="l" t="t" r="r" b="b"/>
              <a:pathLst>
                <a:path w="32087" h="20728" extrusionOk="0">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463000" y="2794333"/>
              <a:ext cx="178610" cy="159708"/>
            </a:xfrm>
            <a:custGeom>
              <a:avLst/>
              <a:gdLst/>
              <a:ahLst/>
              <a:cxnLst/>
              <a:rect l="l" t="t" r="r" b="b"/>
              <a:pathLst>
                <a:path w="5528" h="4943" extrusionOk="0">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832618" y="3466202"/>
              <a:ext cx="1738601" cy="37480"/>
            </a:xfrm>
            <a:custGeom>
              <a:avLst/>
              <a:gdLst/>
              <a:ahLst/>
              <a:cxnLst/>
              <a:rect l="l" t="t" r="r" b="b"/>
              <a:pathLst>
                <a:path w="53810" h="1160" extrusionOk="0">
                  <a:moveTo>
                    <a:pt x="0" y="1"/>
                  </a:moveTo>
                  <a:lnTo>
                    <a:pt x="0" y="1159"/>
                  </a:lnTo>
                  <a:lnTo>
                    <a:pt x="53810" y="1159"/>
                  </a:lnTo>
                  <a:lnTo>
                    <a:pt x="53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607315" y="3437123"/>
              <a:ext cx="450595" cy="1240995"/>
            </a:xfrm>
            <a:custGeom>
              <a:avLst/>
              <a:gdLst/>
              <a:ahLst/>
              <a:cxnLst/>
              <a:rect l="l" t="t" r="r" b="b"/>
              <a:pathLst>
                <a:path w="13946" h="38409" extrusionOk="0">
                  <a:moveTo>
                    <a:pt x="10306" y="0"/>
                  </a:moveTo>
                  <a:lnTo>
                    <a:pt x="0" y="38408"/>
                  </a:lnTo>
                  <a:lnTo>
                    <a:pt x="1312" y="38408"/>
                  </a:lnTo>
                  <a:lnTo>
                    <a:pt x="13946" y="345"/>
                  </a:lnTo>
                  <a:lnTo>
                    <a:pt x="10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2320881" y="3437123"/>
              <a:ext cx="450304" cy="1240995"/>
            </a:xfrm>
            <a:custGeom>
              <a:avLst/>
              <a:gdLst/>
              <a:ahLst/>
              <a:cxnLst/>
              <a:rect l="l" t="t" r="r" b="b"/>
              <a:pathLst>
                <a:path w="13937" h="38409" extrusionOk="0">
                  <a:moveTo>
                    <a:pt x="3640" y="0"/>
                  </a:moveTo>
                  <a:lnTo>
                    <a:pt x="0" y="345"/>
                  </a:lnTo>
                  <a:lnTo>
                    <a:pt x="12634" y="38408"/>
                  </a:lnTo>
                  <a:lnTo>
                    <a:pt x="13936" y="38408"/>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746575" y="3378317"/>
              <a:ext cx="1915628" cy="96284"/>
            </a:xfrm>
            <a:custGeom>
              <a:avLst/>
              <a:gdLst/>
              <a:ahLst/>
              <a:cxnLst/>
              <a:rect l="l" t="t" r="r" b="b"/>
              <a:pathLst>
                <a:path w="59289" h="2980" extrusionOk="0">
                  <a:moveTo>
                    <a:pt x="0" y="0"/>
                  </a:moveTo>
                  <a:lnTo>
                    <a:pt x="0" y="2979"/>
                  </a:lnTo>
                  <a:lnTo>
                    <a:pt x="59289" y="2979"/>
                  </a:lnTo>
                  <a:lnTo>
                    <a:pt x="592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101669" y="1759129"/>
              <a:ext cx="167463" cy="301775"/>
            </a:xfrm>
            <a:custGeom>
              <a:avLst/>
              <a:gdLst/>
              <a:ahLst/>
              <a:cxnLst/>
              <a:rect l="l" t="t" r="r" b="b"/>
              <a:pathLst>
                <a:path w="5183" h="9340" extrusionOk="0">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034527" y="1952865"/>
              <a:ext cx="151986" cy="289078"/>
            </a:xfrm>
            <a:custGeom>
              <a:avLst/>
              <a:gdLst/>
              <a:ahLst/>
              <a:cxnLst/>
              <a:rect l="l" t="t" r="r" b="b"/>
              <a:pathLst>
                <a:path w="4704" h="8947" extrusionOk="0">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2978500" y="1785754"/>
              <a:ext cx="221614" cy="325588"/>
            </a:xfrm>
            <a:custGeom>
              <a:avLst/>
              <a:gdLst/>
              <a:ahLst/>
              <a:cxnLst/>
              <a:rect l="l" t="t" r="r" b="b"/>
              <a:pathLst>
                <a:path w="6859" h="10077" extrusionOk="0">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2988420" y="1885723"/>
              <a:ext cx="44265" cy="22294"/>
            </a:xfrm>
            <a:custGeom>
              <a:avLst/>
              <a:gdLst/>
              <a:ahLst/>
              <a:cxnLst/>
              <a:rect l="l" t="t" r="r" b="b"/>
              <a:pathLst>
                <a:path w="1370" h="690" extrusionOk="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037306" y="1919455"/>
              <a:ext cx="31599" cy="81712"/>
            </a:xfrm>
            <a:custGeom>
              <a:avLst/>
              <a:gdLst/>
              <a:ahLst/>
              <a:cxnLst/>
              <a:rect l="l" t="t" r="r" b="b"/>
              <a:pathLst>
                <a:path w="978" h="2529" extrusionOk="0">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095174" y="1885723"/>
              <a:ext cx="46753" cy="22294"/>
            </a:xfrm>
            <a:custGeom>
              <a:avLst/>
              <a:gdLst/>
              <a:ahLst/>
              <a:cxnLst/>
              <a:rect l="l" t="t" r="r" b="b"/>
              <a:pathLst>
                <a:path w="1447" h="690" extrusionOk="0">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015011" y="1923462"/>
              <a:ext cx="14895" cy="30662"/>
            </a:xfrm>
            <a:custGeom>
              <a:avLst/>
              <a:gdLst/>
              <a:ahLst/>
              <a:cxnLst/>
              <a:rect l="l" t="t" r="r" b="b"/>
              <a:pathLst>
                <a:path w="461" h="949" extrusionOk="0">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094237" y="1923462"/>
              <a:ext cx="14895" cy="30662"/>
            </a:xfrm>
            <a:custGeom>
              <a:avLst/>
              <a:gdLst/>
              <a:ahLst/>
              <a:cxnLst/>
              <a:rect l="l" t="t" r="r" b="b"/>
              <a:pathLst>
                <a:path w="461" h="949" extrusionOk="0">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029874" y="2017841"/>
              <a:ext cx="65331" cy="32536"/>
            </a:xfrm>
            <a:custGeom>
              <a:avLst/>
              <a:gdLst/>
              <a:ahLst/>
              <a:cxnLst/>
              <a:rect l="l" t="t" r="r" b="b"/>
              <a:pathLst>
                <a:path w="2022" h="1007" extrusionOk="0">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2850388" y="1697868"/>
              <a:ext cx="342292" cy="214474"/>
            </a:xfrm>
            <a:custGeom>
              <a:avLst/>
              <a:gdLst/>
              <a:ahLst/>
              <a:cxnLst/>
              <a:rect l="l" t="t" r="r" b="b"/>
              <a:pathLst>
                <a:path w="10594" h="6638" extrusionOk="0">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3141895" y="1559514"/>
              <a:ext cx="319417" cy="231824"/>
            </a:xfrm>
            <a:custGeom>
              <a:avLst/>
              <a:gdLst/>
              <a:ahLst/>
              <a:cxnLst/>
              <a:rect l="l" t="t" r="r" b="b"/>
              <a:pathLst>
                <a:path w="9886" h="7175" extrusionOk="0">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3179343" y="1906757"/>
              <a:ext cx="53893" cy="86979"/>
            </a:xfrm>
            <a:custGeom>
              <a:avLst/>
              <a:gdLst/>
              <a:ahLst/>
              <a:cxnLst/>
              <a:rect l="l" t="t" r="r" b="b"/>
              <a:pathLst>
                <a:path w="1668" h="2692" extrusionOk="0">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3133559" y="1768726"/>
              <a:ext cx="103683" cy="222842"/>
            </a:xfrm>
            <a:custGeom>
              <a:avLst/>
              <a:gdLst/>
              <a:ahLst/>
              <a:cxnLst/>
              <a:rect l="l" t="t" r="r" b="b"/>
              <a:pathLst>
                <a:path w="3209" h="6897" extrusionOk="0">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31"/>
          <p:cNvSpPr txBox="1"/>
          <p:nvPr/>
        </p:nvSpPr>
        <p:spPr>
          <a:xfrm>
            <a:off x="156206" y="897796"/>
            <a:ext cx="5594452"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002060"/>
                </a:solidFill>
                <a:latin typeface="Roboto"/>
                <a:ea typeface="Roboto"/>
                <a:cs typeface="Roboto"/>
                <a:sym typeface="Roboto"/>
              </a:rPr>
              <a:t>Since the Olympics are starting soon, let’s use the turtle module to draw the logo!</a:t>
            </a:r>
            <a:endParaRPr sz="1600" dirty="0">
              <a:solidFill>
                <a:srgbClr val="002060"/>
              </a:solidFill>
              <a:latin typeface="Roboto"/>
              <a:ea typeface="Roboto"/>
              <a:cs typeface="Roboto"/>
              <a:sym typeface="Roboto"/>
            </a:endParaRPr>
          </a:p>
        </p:txBody>
      </p:sp>
      <p:grpSp>
        <p:nvGrpSpPr>
          <p:cNvPr id="1428" name="Google Shape;1428;p31"/>
          <p:cNvGrpSpPr/>
          <p:nvPr/>
        </p:nvGrpSpPr>
        <p:grpSpPr>
          <a:xfrm>
            <a:off x="196927" y="1500764"/>
            <a:ext cx="6869116" cy="2807755"/>
            <a:chOff x="444830" y="2757442"/>
            <a:chExt cx="2232000" cy="1419540"/>
          </a:xfrm>
        </p:grpSpPr>
        <p:sp>
          <p:nvSpPr>
            <p:cNvPr id="1429" name="Google Shape;1429;p31"/>
            <p:cNvSpPr txBox="1"/>
            <p:nvPr/>
          </p:nvSpPr>
          <p:spPr>
            <a:xfrm>
              <a:off x="444830" y="2757442"/>
              <a:ext cx="2232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Steps to creating our drawing</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1430" name="Google Shape;1430;p31"/>
            <p:cNvSpPr txBox="1"/>
            <p:nvPr/>
          </p:nvSpPr>
          <p:spPr>
            <a:xfrm>
              <a:off x="470292" y="3456982"/>
              <a:ext cx="2057890" cy="720000"/>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Import turtle</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Create turtle</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Change pen size to 6 </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Set starting point at (-200, 100)</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Draw first circle (“blue” with radius 50)</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Move to second circle (forward 110)</a:t>
              </a:r>
            </a:p>
            <a:p>
              <a:pPr marL="342900" lvl="0" indent="-342900">
                <a:buAutoNum type="arabicPeriod"/>
              </a:pPr>
              <a:r>
                <a:rPr lang="en-CA" dirty="0">
                  <a:solidFill>
                    <a:srgbClr val="002060"/>
                  </a:solidFill>
                  <a:latin typeface="Roboto"/>
                  <a:ea typeface="Roboto"/>
                  <a:cs typeface="Roboto"/>
                  <a:sym typeface="Roboto"/>
                </a:rPr>
                <a:t>Draw second circle (“black” with radius 50)</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Move to third circle (forward 110)</a:t>
              </a:r>
            </a:p>
            <a:p>
              <a:pPr marL="342900" lvl="0" indent="-342900">
                <a:buAutoNum type="arabicPeriod"/>
              </a:pPr>
              <a:r>
                <a:rPr lang="en-CA" dirty="0">
                  <a:solidFill>
                    <a:srgbClr val="002060"/>
                  </a:solidFill>
                  <a:latin typeface="Roboto"/>
                  <a:ea typeface="Roboto"/>
                  <a:cs typeface="Roboto"/>
                  <a:sym typeface="Roboto"/>
                </a:rPr>
                <a:t>Draw third circle (“red” with radius 50)</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Move to fifth circle (left 180, forward 55, right 90, forward 50, left 90</a:t>
              </a:r>
            </a:p>
            <a:p>
              <a:pPr marL="342900" lvl="0" indent="-342900">
                <a:buAutoNum type="arabicPeriod"/>
              </a:pPr>
              <a:r>
                <a:rPr lang="en-CA" dirty="0">
                  <a:solidFill>
                    <a:srgbClr val="002060"/>
                  </a:solidFill>
                  <a:latin typeface="Roboto"/>
                  <a:ea typeface="Roboto"/>
                  <a:cs typeface="Roboto"/>
                  <a:sym typeface="Roboto"/>
                </a:rPr>
                <a:t>Draw fifth circle (“green” with radius 50)</a:t>
              </a:r>
            </a:p>
            <a:p>
              <a:pPr marL="342900" lvl="0" indent="-342900" algn="l" rtl="0">
                <a:spcBef>
                  <a:spcPts val="0"/>
                </a:spcBef>
                <a:spcAft>
                  <a:spcPts val="0"/>
                </a:spcAft>
                <a:buAutoNum type="arabicPeriod"/>
              </a:pPr>
              <a:r>
                <a:rPr lang="en-CA" dirty="0">
                  <a:solidFill>
                    <a:srgbClr val="002060"/>
                  </a:solidFill>
                  <a:latin typeface="Roboto"/>
                  <a:ea typeface="Roboto"/>
                  <a:cs typeface="Roboto"/>
                  <a:sym typeface="Roboto"/>
                </a:rPr>
                <a:t>Move to fourth circle (forward 110)</a:t>
              </a:r>
            </a:p>
            <a:p>
              <a:pPr marL="342900" lvl="0" indent="-342900">
                <a:buAutoNum type="arabicPeriod"/>
              </a:pPr>
              <a:r>
                <a:rPr lang="en-CA" dirty="0">
                  <a:solidFill>
                    <a:srgbClr val="002060"/>
                  </a:solidFill>
                  <a:latin typeface="Roboto"/>
                  <a:ea typeface="Roboto"/>
                  <a:cs typeface="Roboto"/>
                  <a:sym typeface="Roboto"/>
                </a:rPr>
                <a:t>Draw fourth circle (“yellow” with radius 50)</a:t>
              </a:r>
            </a:p>
            <a:p>
              <a:pPr lvl="0" algn="l" rtl="0">
                <a:spcBef>
                  <a:spcPts val="0"/>
                </a:spcBef>
                <a:spcAft>
                  <a:spcPts val="0"/>
                </a:spcAft>
              </a:pPr>
              <a:endParaRPr dirty="0">
                <a:solidFill>
                  <a:srgbClr val="002060"/>
                </a:solidFill>
                <a:latin typeface="Roboto"/>
                <a:ea typeface="Roboto"/>
                <a:cs typeface="Roboto"/>
                <a:sym typeface="Roboto"/>
              </a:endParaRPr>
            </a:p>
          </p:txBody>
        </p:sp>
      </p:grpSp>
      <p:sp>
        <p:nvSpPr>
          <p:cNvPr id="2" name="Rectangular Callout 1">
            <a:extLst>
              <a:ext uri="{FF2B5EF4-FFF2-40B4-BE49-F238E27FC236}">
                <a16:creationId xmlns:a16="http://schemas.microsoft.com/office/drawing/2014/main" id="{096392ED-FE8E-354B-80E0-079E5C5ED9E8}"/>
              </a:ext>
            </a:extLst>
          </p:cNvPr>
          <p:cNvSpPr/>
          <p:nvPr/>
        </p:nvSpPr>
        <p:spPr>
          <a:xfrm>
            <a:off x="4176447" y="1448684"/>
            <a:ext cx="1714309" cy="1918387"/>
          </a:xfrm>
          <a:prstGeom prst="wedgeRectCallout">
            <a:avLst>
              <a:gd name="adj1" fmla="val -55824"/>
              <a:gd name="adj2" fmla="val 79741"/>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2060"/>
                </a:solidFill>
              </a:rPr>
              <a:t>Reminders</a:t>
            </a:r>
            <a:r>
              <a:rPr lang="en-US" dirty="0">
                <a:solidFill>
                  <a:srgbClr val="002060"/>
                </a:solidFill>
              </a:rPr>
              <a:t>:</a:t>
            </a:r>
          </a:p>
          <a:p>
            <a:r>
              <a:rPr lang="en-US" dirty="0">
                <a:solidFill>
                  <a:srgbClr val="002060"/>
                </a:solidFill>
              </a:rPr>
              <a:t>.</a:t>
            </a:r>
            <a:r>
              <a:rPr lang="en-US" dirty="0" err="1">
                <a:solidFill>
                  <a:srgbClr val="002060"/>
                </a:solidFill>
              </a:rPr>
              <a:t>penup</a:t>
            </a:r>
            <a:r>
              <a:rPr lang="en-US" dirty="0">
                <a:solidFill>
                  <a:srgbClr val="002060"/>
                </a:solidFill>
              </a:rPr>
              <a:t>()</a:t>
            </a:r>
          </a:p>
          <a:p>
            <a:r>
              <a:rPr lang="en-US" dirty="0">
                <a:solidFill>
                  <a:srgbClr val="002060"/>
                </a:solidFill>
              </a:rPr>
              <a:t>.</a:t>
            </a:r>
            <a:r>
              <a:rPr lang="en-US" dirty="0" err="1">
                <a:solidFill>
                  <a:srgbClr val="002060"/>
                </a:solidFill>
              </a:rPr>
              <a:t>pendown</a:t>
            </a:r>
            <a:r>
              <a:rPr lang="en-US" dirty="0">
                <a:solidFill>
                  <a:srgbClr val="002060"/>
                </a:solidFill>
              </a:rPr>
              <a:t>()</a:t>
            </a:r>
          </a:p>
          <a:p>
            <a:r>
              <a:rPr lang="en-US" dirty="0">
                <a:solidFill>
                  <a:srgbClr val="002060"/>
                </a:solidFill>
              </a:rPr>
              <a:t>.</a:t>
            </a:r>
            <a:r>
              <a:rPr lang="en-US" dirty="0" err="1">
                <a:solidFill>
                  <a:srgbClr val="002060"/>
                </a:solidFill>
              </a:rPr>
              <a:t>goto</a:t>
            </a:r>
            <a:r>
              <a:rPr lang="en-US" dirty="0">
                <a:solidFill>
                  <a:srgbClr val="002060"/>
                </a:solidFill>
              </a:rPr>
              <a:t>(x, y)</a:t>
            </a:r>
          </a:p>
          <a:p>
            <a:r>
              <a:rPr lang="en-US" dirty="0">
                <a:solidFill>
                  <a:srgbClr val="002060"/>
                </a:solidFill>
              </a:rPr>
              <a:t>.circle(radius)</a:t>
            </a:r>
          </a:p>
          <a:p>
            <a:r>
              <a:rPr lang="en-US" dirty="0">
                <a:solidFill>
                  <a:srgbClr val="002060"/>
                </a:solidFill>
              </a:rPr>
              <a:t>.color(“color”)</a:t>
            </a:r>
          </a:p>
          <a:p>
            <a:r>
              <a:rPr lang="en-US" dirty="0">
                <a:solidFill>
                  <a:srgbClr val="002060"/>
                </a:solidFill>
              </a:rPr>
              <a:t>.forward(x)</a:t>
            </a:r>
          </a:p>
          <a:p>
            <a:r>
              <a:rPr lang="en-US" dirty="0">
                <a:solidFill>
                  <a:srgbClr val="002060"/>
                </a:solidFill>
              </a:rPr>
              <a:t>.right(x)</a:t>
            </a:r>
          </a:p>
        </p:txBody>
      </p:sp>
    </p:spTree>
    <p:extLst>
      <p:ext uri="{BB962C8B-B14F-4D97-AF65-F5344CB8AC3E}">
        <p14:creationId xmlns:p14="http://schemas.microsoft.com/office/powerpoint/2010/main" val="43865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Conclusion</a:t>
            </a:r>
            <a:endParaRPr sz="4000" dirty="0">
              <a:solidFill>
                <a:srgbClr val="002060"/>
              </a:solidFill>
            </a:endParaRPr>
          </a:p>
        </p:txBody>
      </p:sp>
      <p:graphicFrame>
        <p:nvGraphicFramePr>
          <p:cNvPr id="1657" name="Google Shape;1657;p34"/>
          <p:cNvGraphicFramePr/>
          <p:nvPr/>
        </p:nvGraphicFramePr>
        <p:xfrm>
          <a:off x="247165" y="920727"/>
          <a:ext cx="6386025" cy="4114560"/>
        </p:xfrm>
        <a:graphic>
          <a:graphicData uri="http://schemas.openxmlformats.org/drawingml/2006/table">
            <a:tbl>
              <a:tblPr>
                <a:noFill/>
                <a:tableStyleId>{1CB37BD4-9980-4070-B602-E33CCD5A877F}</a:tableStyleId>
              </a:tblPr>
              <a:tblGrid>
                <a:gridCol w="3059400">
                  <a:extLst>
                    <a:ext uri="{9D8B030D-6E8A-4147-A177-3AD203B41FA5}">
                      <a16:colId xmlns:a16="http://schemas.microsoft.com/office/drawing/2014/main" val="20000"/>
                    </a:ext>
                  </a:extLst>
                </a:gridCol>
                <a:gridCol w="3326625">
                  <a:extLst>
                    <a:ext uri="{9D8B030D-6E8A-4147-A177-3AD203B41FA5}">
                      <a16:colId xmlns:a16="http://schemas.microsoft.com/office/drawing/2014/main" val="20001"/>
                    </a:ext>
                  </a:extLst>
                </a:gridCol>
              </a:tblGrid>
              <a:tr h="411350">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what is computer programming?</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CA" dirty="0">
                          <a:solidFill>
                            <a:schemeClr val="dk1"/>
                          </a:solidFill>
                          <a:latin typeface="Roboto"/>
                          <a:ea typeface="Roboto"/>
                          <a:cs typeface="Roboto"/>
                          <a:sym typeface="Roboto"/>
                        </a:rPr>
                        <a:t>Creating a set of instructions for ____?</a:t>
                      </a:r>
                      <a:endParaRPr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548476">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programming in our lives</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What is an example of an object that uses programming?</a:t>
                      </a: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548476">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first video game</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What was the name of the first ever video game?</a:t>
                      </a: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11350">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programming languages</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What language did we use today?</a:t>
                      </a: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548476">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fun facts</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What is the type of bug that stayed trapped in the computer?</a:t>
                      </a: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411350">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your first code!</a:t>
                      </a: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  What did our code print?</a:t>
                      </a: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411350">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calculator exercise</a:t>
                      </a: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00B0F0"/>
                    </a:solidFill>
                  </a:tcPr>
                </a:tc>
                <a:tc>
                  <a:txBody>
                    <a:bodyPr/>
                    <a:lstStyle/>
                    <a:p>
                      <a:pPr marL="0" lvl="0" indent="0" algn="ctr" rtl="0">
                        <a:spcBef>
                          <a:spcPts val="0"/>
                        </a:spcBef>
                        <a:spcAft>
                          <a:spcPts val="0"/>
                        </a:spcAft>
                        <a:buNone/>
                      </a:pPr>
                      <a:r>
                        <a:rPr lang="en-CA" dirty="0">
                          <a:solidFill>
                            <a:schemeClr val="dk1"/>
                          </a:solidFill>
                          <a:latin typeface="Roboto"/>
                          <a:ea typeface="Roboto"/>
                          <a:cs typeface="Roboto"/>
                          <a:sym typeface="Roboto"/>
                        </a:rPr>
                        <a:t>Could we divide the word “apple”?</a:t>
                      </a:r>
                      <a:endParaRPr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538864877"/>
                  </a:ext>
                </a:extLst>
              </a:tr>
              <a:tr h="411350">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turtle drawing</a:t>
                      </a: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2D050"/>
                    </a:solidFill>
                  </a:tcPr>
                </a:tc>
                <a:tc>
                  <a:txBody>
                    <a:bodyPr/>
                    <a:lstStyle/>
                    <a:p>
                      <a:pPr marL="0" lvl="0" indent="0" algn="ctr" rtl="0">
                        <a:spcBef>
                          <a:spcPts val="0"/>
                        </a:spcBef>
                        <a:spcAft>
                          <a:spcPts val="0"/>
                        </a:spcAft>
                        <a:buNone/>
                      </a:pPr>
                      <a:r>
                        <a:rPr lang="en-CA" dirty="0">
                          <a:solidFill>
                            <a:schemeClr val="dk1"/>
                          </a:solidFill>
                          <a:latin typeface="Roboto"/>
                          <a:ea typeface="Roboto"/>
                          <a:cs typeface="Roboto"/>
                          <a:sym typeface="Roboto"/>
                        </a:rPr>
                        <a:t>How many rings are there?</a:t>
                      </a:r>
                      <a:endParaRPr dirty="0">
                        <a:solidFill>
                          <a:schemeClr val="dk1"/>
                        </a:solidFill>
                        <a:latin typeface="Roboto"/>
                        <a:ea typeface="Roboto"/>
                        <a:cs typeface="Roboto"/>
                        <a:sym typeface="Roboto"/>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2215704994"/>
                  </a:ext>
                </a:extLst>
              </a:tr>
            </a:tbl>
          </a:graphicData>
        </a:graphic>
      </p:graphicFrame>
      <p:grpSp>
        <p:nvGrpSpPr>
          <p:cNvPr id="1658" name="Google Shape;1658;p34"/>
          <p:cNvGrpSpPr/>
          <p:nvPr/>
        </p:nvGrpSpPr>
        <p:grpSpPr>
          <a:xfrm>
            <a:off x="6485608" y="1224718"/>
            <a:ext cx="2411226" cy="3405834"/>
            <a:chOff x="5894611" y="1313840"/>
            <a:chExt cx="2411226" cy="3405834"/>
          </a:xfrm>
        </p:grpSpPr>
        <p:sp>
          <p:nvSpPr>
            <p:cNvPr id="1659" name="Google Shape;1659;p34"/>
            <p:cNvSpPr/>
            <p:nvPr/>
          </p:nvSpPr>
          <p:spPr>
            <a:xfrm>
              <a:off x="7068207" y="1421345"/>
              <a:ext cx="1237631" cy="1376781"/>
            </a:xfrm>
            <a:custGeom>
              <a:avLst/>
              <a:gdLst/>
              <a:ahLst/>
              <a:cxnLst/>
              <a:rect l="l" t="t" r="r" b="b"/>
              <a:pathLst>
                <a:path w="45058" h="50124" extrusionOk="0">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7068207" y="1421345"/>
              <a:ext cx="1237631" cy="1376781"/>
            </a:xfrm>
            <a:custGeom>
              <a:avLst/>
              <a:gdLst/>
              <a:ahLst/>
              <a:cxnLst/>
              <a:rect l="l" t="t" r="r" b="b"/>
              <a:pathLst>
                <a:path w="45058" h="50124" fill="none" extrusionOk="0">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7068207" y="1313840"/>
              <a:ext cx="1237631" cy="230645"/>
            </a:xfrm>
            <a:custGeom>
              <a:avLst/>
              <a:gdLst/>
              <a:ahLst/>
              <a:cxnLst/>
              <a:rect l="l" t="t" r="r" b="b"/>
              <a:pathLst>
                <a:path w="45058" h="8397" extrusionOk="0">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7925387" y="1377865"/>
              <a:ext cx="80892" cy="80452"/>
            </a:xfrm>
            <a:custGeom>
              <a:avLst/>
              <a:gdLst/>
              <a:ahLst/>
              <a:cxnLst/>
              <a:rect l="l" t="t" r="r" b="b"/>
              <a:pathLst>
                <a:path w="2945" h="2929" extrusionOk="0">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8055881" y="1377865"/>
              <a:ext cx="80452" cy="80452"/>
            </a:xfrm>
            <a:custGeom>
              <a:avLst/>
              <a:gdLst/>
              <a:ahLst/>
              <a:cxnLst/>
              <a:rect l="l" t="t" r="r" b="b"/>
              <a:pathLst>
                <a:path w="2929" h="2929" extrusionOk="0">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8181046" y="1377865"/>
              <a:ext cx="80452" cy="80452"/>
            </a:xfrm>
            <a:custGeom>
              <a:avLst/>
              <a:gdLst/>
              <a:ahLst/>
              <a:cxnLst/>
              <a:rect l="l" t="t" r="r" b="b"/>
              <a:pathLst>
                <a:path w="2929" h="2929" extrusionOk="0">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7231112" y="1775883"/>
              <a:ext cx="262644" cy="19310"/>
            </a:xfrm>
            <a:custGeom>
              <a:avLst/>
              <a:gdLst/>
              <a:ahLst/>
              <a:cxnLst/>
              <a:rect l="l" t="t" r="r" b="b"/>
              <a:pathLst>
                <a:path w="9562" h="703" extrusionOk="0">
                  <a:moveTo>
                    <a:pt x="0" y="1"/>
                  </a:moveTo>
                  <a:lnTo>
                    <a:pt x="0" y="703"/>
                  </a:lnTo>
                  <a:lnTo>
                    <a:pt x="9562" y="703"/>
                  </a:lnTo>
                  <a:lnTo>
                    <a:pt x="95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7231112" y="1839908"/>
              <a:ext cx="259348" cy="19310"/>
            </a:xfrm>
            <a:custGeom>
              <a:avLst/>
              <a:gdLst/>
              <a:ahLst/>
              <a:cxnLst/>
              <a:rect l="l" t="t" r="r" b="b"/>
              <a:pathLst>
                <a:path w="9442" h="703" extrusionOk="0">
                  <a:moveTo>
                    <a:pt x="0" y="0"/>
                  </a:moveTo>
                  <a:lnTo>
                    <a:pt x="0" y="702"/>
                  </a:lnTo>
                  <a:lnTo>
                    <a:pt x="9263" y="702"/>
                  </a:lnTo>
                  <a:lnTo>
                    <a:pt x="9367" y="359"/>
                  </a:lnTo>
                  <a:lnTo>
                    <a:pt x="9442"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7249981" y="1904317"/>
              <a:ext cx="216279" cy="19310"/>
            </a:xfrm>
            <a:custGeom>
              <a:avLst/>
              <a:gdLst/>
              <a:ahLst/>
              <a:cxnLst/>
              <a:rect l="l" t="t" r="r" b="b"/>
              <a:pathLst>
                <a:path w="7874" h="703" extrusionOk="0">
                  <a:moveTo>
                    <a:pt x="0" y="1"/>
                  </a:moveTo>
                  <a:lnTo>
                    <a:pt x="224" y="359"/>
                  </a:lnTo>
                  <a:lnTo>
                    <a:pt x="449" y="703"/>
                  </a:lnTo>
                  <a:lnTo>
                    <a:pt x="7425" y="703"/>
                  </a:lnTo>
                  <a:lnTo>
                    <a:pt x="7649" y="359"/>
                  </a:lnTo>
                  <a:lnTo>
                    <a:pt x="7874"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7303322" y="1968754"/>
              <a:ext cx="109595" cy="19310"/>
            </a:xfrm>
            <a:custGeom>
              <a:avLst/>
              <a:gdLst/>
              <a:ahLst/>
              <a:cxnLst/>
              <a:rect l="l" t="t" r="r" b="b"/>
              <a:pathLst>
                <a:path w="3990" h="703" extrusionOk="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7256546" y="2033163"/>
              <a:ext cx="203150" cy="19310"/>
            </a:xfrm>
            <a:custGeom>
              <a:avLst/>
              <a:gdLst/>
              <a:ahLst/>
              <a:cxnLst/>
              <a:rect l="l" t="t" r="r" b="b"/>
              <a:pathLst>
                <a:path w="7396" h="703" extrusionOk="0">
                  <a:moveTo>
                    <a:pt x="434" y="1"/>
                  </a:moveTo>
                  <a:lnTo>
                    <a:pt x="210" y="344"/>
                  </a:lnTo>
                  <a:lnTo>
                    <a:pt x="0" y="703"/>
                  </a:lnTo>
                  <a:lnTo>
                    <a:pt x="7396" y="703"/>
                  </a:lnTo>
                  <a:lnTo>
                    <a:pt x="7186" y="344"/>
                  </a:lnTo>
                  <a:lnTo>
                    <a:pt x="696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7233556" y="2097600"/>
              <a:ext cx="249130" cy="19310"/>
            </a:xfrm>
            <a:custGeom>
              <a:avLst/>
              <a:gdLst/>
              <a:ahLst/>
              <a:cxnLst/>
              <a:rect l="l" t="t" r="r" b="b"/>
              <a:pathLst>
                <a:path w="9070" h="703" extrusionOk="0">
                  <a:moveTo>
                    <a:pt x="165" y="0"/>
                  </a:moveTo>
                  <a:lnTo>
                    <a:pt x="75" y="344"/>
                  </a:lnTo>
                  <a:lnTo>
                    <a:pt x="1" y="702"/>
                  </a:lnTo>
                  <a:lnTo>
                    <a:pt x="9069" y="702"/>
                  </a:lnTo>
                  <a:lnTo>
                    <a:pt x="8994" y="344"/>
                  </a:lnTo>
                  <a:lnTo>
                    <a:pt x="8905"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7231524" y="2161597"/>
              <a:ext cx="253195" cy="19310"/>
            </a:xfrm>
            <a:custGeom>
              <a:avLst/>
              <a:gdLst/>
              <a:ahLst/>
              <a:cxnLst/>
              <a:rect l="l" t="t" r="r" b="b"/>
              <a:pathLst>
                <a:path w="9218" h="703" extrusionOk="0">
                  <a:moveTo>
                    <a:pt x="0" y="1"/>
                  </a:moveTo>
                  <a:lnTo>
                    <a:pt x="30" y="359"/>
                  </a:lnTo>
                  <a:lnTo>
                    <a:pt x="90" y="703"/>
                  </a:lnTo>
                  <a:lnTo>
                    <a:pt x="9128" y="703"/>
                  </a:lnTo>
                  <a:lnTo>
                    <a:pt x="9188" y="359"/>
                  </a:lnTo>
                  <a:lnTo>
                    <a:pt x="9218"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7247921" y="2226033"/>
              <a:ext cx="220399" cy="19310"/>
            </a:xfrm>
            <a:custGeom>
              <a:avLst/>
              <a:gdLst/>
              <a:ahLst/>
              <a:cxnLst/>
              <a:rect l="l" t="t" r="r" b="b"/>
              <a:pathLst>
                <a:path w="8024" h="703" extrusionOk="0">
                  <a:moveTo>
                    <a:pt x="1" y="0"/>
                  </a:moveTo>
                  <a:lnTo>
                    <a:pt x="165" y="359"/>
                  </a:lnTo>
                  <a:lnTo>
                    <a:pt x="359" y="702"/>
                  </a:lnTo>
                  <a:lnTo>
                    <a:pt x="7665" y="702"/>
                  </a:lnTo>
                  <a:lnTo>
                    <a:pt x="7859" y="359"/>
                  </a:lnTo>
                  <a:lnTo>
                    <a:pt x="8023"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7290605" y="2290443"/>
              <a:ext cx="135030" cy="19310"/>
            </a:xfrm>
            <a:custGeom>
              <a:avLst/>
              <a:gdLst/>
              <a:ahLst/>
              <a:cxnLst/>
              <a:rect l="l" t="t" r="r" b="b"/>
              <a:pathLst>
                <a:path w="4916" h="703" extrusionOk="0">
                  <a:moveTo>
                    <a:pt x="0" y="1"/>
                  </a:moveTo>
                  <a:lnTo>
                    <a:pt x="344" y="359"/>
                  </a:lnTo>
                  <a:lnTo>
                    <a:pt x="718" y="703"/>
                  </a:lnTo>
                  <a:lnTo>
                    <a:pt x="4198" y="703"/>
                  </a:lnTo>
                  <a:lnTo>
                    <a:pt x="4572" y="359"/>
                  </a:lnTo>
                  <a:lnTo>
                    <a:pt x="4916" y="1"/>
                  </a:lnTo>
                  <a:close/>
                </a:path>
              </a:pathLst>
            </a:custGeom>
            <a:solidFill>
              <a:srgbClr val="FB7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7251629" y="2354879"/>
              <a:ext cx="212983" cy="19310"/>
            </a:xfrm>
            <a:custGeom>
              <a:avLst/>
              <a:gdLst/>
              <a:ahLst/>
              <a:cxnLst/>
              <a:rect l="l" t="t" r="r" b="b"/>
              <a:pathLst>
                <a:path w="7754" h="703" extrusionOk="0">
                  <a:moveTo>
                    <a:pt x="613" y="0"/>
                  </a:moveTo>
                  <a:lnTo>
                    <a:pt x="299" y="344"/>
                  </a:lnTo>
                  <a:lnTo>
                    <a:pt x="0" y="702"/>
                  </a:lnTo>
                  <a:lnTo>
                    <a:pt x="7754" y="702"/>
                  </a:lnTo>
                  <a:lnTo>
                    <a:pt x="7455" y="344"/>
                  </a:lnTo>
                  <a:lnTo>
                    <a:pt x="7141"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7231112" y="2419288"/>
              <a:ext cx="270033" cy="19310"/>
            </a:xfrm>
            <a:custGeom>
              <a:avLst/>
              <a:gdLst/>
              <a:ahLst/>
              <a:cxnLst/>
              <a:rect l="l" t="t" r="r" b="b"/>
              <a:pathLst>
                <a:path w="9831" h="703" extrusionOk="0">
                  <a:moveTo>
                    <a:pt x="0" y="1"/>
                  </a:moveTo>
                  <a:lnTo>
                    <a:pt x="0" y="703"/>
                  </a:lnTo>
                  <a:lnTo>
                    <a:pt x="9830" y="703"/>
                  </a:lnTo>
                  <a:lnTo>
                    <a:pt x="9696" y="344"/>
                  </a:lnTo>
                  <a:lnTo>
                    <a:pt x="9532" y="1"/>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7231112" y="2483313"/>
              <a:ext cx="281514" cy="19310"/>
            </a:xfrm>
            <a:custGeom>
              <a:avLst/>
              <a:gdLst/>
              <a:ahLst/>
              <a:cxnLst/>
              <a:rect l="l" t="t" r="r" b="b"/>
              <a:pathLst>
                <a:path w="10249" h="703" extrusionOk="0">
                  <a:moveTo>
                    <a:pt x="0" y="0"/>
                  </a:moveTo>
                  <a:lnTo>
                    <a:pt x="0" y="703"/>
                  </a:lnTo>
                  <a:lnTo>
                    <a:pt x="10249" y="703"/>
                  </a:lnTo>
                  <a:lnTo>
                    <a:pt x="10234" y="359"/>
                  </a:lnTo>
                  <a:lnTo>
                    <a:pt x="10204" y="0"/>
                  </a:lnTo>
                  <a:close/>
                </a:path>
              </a:pathLst>
            </a:custGeom>
            <a:solidFill>
              <a:srgbClr val="FF9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7203618" y="1699142"/>
              <a:ext cx="281514" cy="885168"/>
            </a:xfrm>
            <a:custGeom>
              <a:avLst/>
              <a:gdLst/>
              <a:ahLst/>
              <a:cxnLst/>
              <a:rect l="l" t="t" r="r" b="b"/>
              <a:pathLst>
                <a:path w="10249" h="32226" extrusionOk="0">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7231112" y="1699142"/>
              <a:ext cx="281514" cy="885168"/>
            </a:xfrm>
            <a:custGeom>
              <a:avLst/>
              <a:gdLst/>
              <a:ahLst/>
              <a:cxnLst/>
              <a:rect l="l" t="t" r="r" b="b"/>
              <a:pathLst>
                <a:path w="10249" h="32226" extrusionOk="0">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7206062" y="1677004"/>
              <a:ext cx="84160" cy="83721"/>
            </a:xfrm>
            <a:custGeom>
              <a:avLst/>
              <a:gdLst/>
              <a:ahLst/>
              <a:cxnLst/>
              <a:rect l="l" t="t" r="r" b="b"/>
              <a:pathLst>
                <a:path w="3064" h="3048" extrusionOk="0">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7428075" y="1677004"/>
              <a:ext cx="83721" cy="83721"/>
            </a:xfrm>
            <a:custGeom>
              <a:avLst/>
              <a:gdLst/>
              <a:ahLst/>
              <a:cxnLst/>
              <a:rect l="l" t="t" r="r" b="b"/>
              <a:pathLst>
                <a:path w="3048" h="3048" extrusionOk="0">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7188429" y="2532148"/>
              <a:ext cx="83748" cy="83721"/>
            </a:xfrm>
            <a:custGeom>
              <a:avLst/>
              <a:gdLst/>
              <a:ahLst/>
              <a:cxnLst/>
              <a:rect l="l" t="t" r="r" b="b"/>
              <a:pathLst>
                <a:path w="3049" h="3048" extrusionOk="0">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7442852" y="2532148"/>
              <a:ext cx="83721" cy="83721"/>
            </a:xfrm>
            <a:custGeom>
              <a:avLst/>
              <a:gdLst/>
              <a:ahLst/>
              <a:cxnLst/>
              <a:rect l="l" t="t" r="r" b="b"/>
              <a:pathLst>
                <a:path w="3048" h="3048" extrusionOk="0">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7636932" y="1744709"/>
              <a:ext cx="540451" cy="48453"/>
            </a:xfrm>
            <a:custGeom>
              <a:avLst/>
              <a:gdLst/>
              <a:ahLst/>
              <a:cxnLst/>
              <a:rect l="l" t="t" r="r" b="b"/>
              <a:pathLst>
                <a:path w="19676" h="1764" extrusionOk="0">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7636932" y="1744709"/>
              <a:ext cx="540451" cy="48453"/>
            </a:xfrm>
            <a:custGeom>
              <a:avLst/>
              <a:gdLst/>
              <a:ahLst/>
              <a:cxnLst/>
              <a:rect l="l" t="t" r="r" b="b"/>
              <a:pathLst>
                <a:path w="19676" h="1764" fill="none" extrusionOk="0">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7636932" y="1898165"/>
              <a:ext cx="540451" cy="48453"/>
            </a:xfrm>
            <a:custGeom>
              <a:avLst/>
              <a:gdLst/>
              <a:ahLst/>
              <a:cxnLst/>
              <a:rect l="l" t="t" r="r" b="b"/>
              <a:pathLst>
                <a:path w="19676" h="1764" extrusionOk="0">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7636932" y="1898165"/>
              <a:ext cx="540451" cy="48453"/>
            </a:xfrm>
            <a:custGeom>
              <a:avLst/>
              <a:gdLst/>
              <a:ahLst/>
              <a:cxnLst/>
              <a:rect l="l" t="t" r="r" b="b"/>
              <a:pathLst>
                <a:path w="19676" h="1764" fill="none" extrusionOk="0">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7636932" y="2052033"/>
              <a:ext cx="540451" cy="48453"/>
            </a:xfrm>
            <a:custGeom>
              <a:avLst/>
              <a:gdLst/>
              <a:ahLst/>
              <a:cxnLst/>
              <a:rect l="l" t="t" r="r" b="b"/>
              <a:pathLst>
                <a:path w="19676" h="1764" extrusionOk="0">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7636932" y="2052033"/>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7636932" y="2205516"/>
              <a:ext cx="540451" cy="48453"/>
            </a:xfrm>
            <a:custGeom>
              <a:avLst/>
              <a:gdLst/>
              <a:ahLst/>
              <a:cxnLst/>
              <a:rect l="l" t="t" r="r" b="b"/>
              <a:pathLst>
                <a:path w="19676" h="1764" extrusionOk="0">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7636932" y="2205516"/>
              <a:ext cx="540451" cy="48453"/>
            </a:xfrm>
            <a:custGeom>
              <a:avLst/>
              <a:gdLst/>
              <a:ahLst/>
              <a:cxnLst/>
              <a:rect l="l" t="t" r="r" b="b"/>
              <a:pathLst>
                <a:path w="19676" h="1764" fill="none" extrusionOk="0">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7636932" y="2359384"/>
              <a:ext cx="540451" cy="48453"/>
            </a:xfrm>
            <a:custGeom>
              <a:avLst/>
              <a:gdLst/>
              <a:ahLst/>
              <a:cxnLst/>
              <a:rect l="l" t="t" r="r" b="b"/>
              <a:pathLst>
                <a:path w="19676" h="1764" extrusionOk="0">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7636932" y="2359384"/>
              <a:ext cx="540451" cy="48453"/>
            </a:xfrm>
            <a:custGeom>
              <a:avLst/>
              <a:gdLst/>
              <a:ahLst/>
              <a:cxnLst/>
              <a:rect l="l" t="t" r="r" b="b"/>
              <a:pathLst>
                <a:path w="19676" h="1764" fill="none" extrusionOk="0">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7636932" y="2512867"/>
              <a:ext cx="540451" cy="48425"/>
            </a:xfrm>
            <a:custGeom>
              <a:avLst/>
              <a:gdLst/>
              <a:ahLst/>
              <a:cxnLst/>
              <a:rect l="l" t="t" r="r" b="b"/>
              <a:pathLst>
                <a:path w="19676" h="1763" extrusionOk="0">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7636932" y="2512867"/>
              <a:ext cx="540451" cy="48425"/>
            </a:xfrm>
            <a:custGeom>
              <a:avLst/>
              <a:gdLst/>
              <a:ahLst/>
              <a:cxnLst/>
              <a:rect l="l" t="t" r="r" b="b"/>
              <a:pathLst>
                <a:path w="19676" h="1763" fill="none" extrusionOk="0">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6441610" y="4590385"/>
              <a:ext cx="1040277" cy="129290"/>
            </a:xfrm>
            <a:custGeom>
              <a:avLst/>
              <a:gdLst/>
              <a:ahLst/>
              <a:cxnLst/>
              <a:rect l="l" t="t" r="r" b="b"/>
              <a:pathLst>
                <a:path w="37873" h="4707" extrusionOk="0">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6105940" y="1989683"/>
              <a:ext cx="701328" cy="492849"/>
            </a:xfrm>
            <a:custGeom>
              <a:avLst/>
              <a:gdLst/>
              <a:ahLst/>
              <a:cxnLst/>
              <a:rect l="l" t="t" r="r" b="b"/>
              <a:pathLst>
                <a:path w="25533" h="17943" extrusionOk="0">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5997199" y="2155032"/>
              <a:ext cx="196173" cy="192492"/>
            </a:xfrm>
            <a:custGeom>
              <a:avLst/>
              <a:gdLst/>
              <a:ahLst/>
              <a:cxnLst/>
              <a:rect l="l" t="t" r="r" b="b"/>
              <a:pathLst>
                <a:path w="7142" h="7008" extrusionOk="0">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6063284" y="2255175"/>
              <a:ext cx="37356" cy="18898"/>
            </a:xfrm>
            <a:custGeom>
              <a:avLst/>
              <a:gdLst/>
              <a:ahLst/>
              <a:cxnLst/>
              <a:rect l="l" t="t" r="r" b="b"/>
              <a:pathLst>
                <a:path w="1360" h="688" extrusionOk="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6052599" y="2283054"/>
              <a:ext cx="42300" cy="19337"/>
            </a:xfrm>
            <a:custGeom>
              <a:avLst/>
              <a:gdLst/>
              <a:ahLst/>
              <a:cxnLst/>
              <a:rect l="l" t="t" r="r" b="b"/>
              <a:pathLst>
                <a:path w="1540" h="704" extrusionOk="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6098963" y="2196891"/>
              <a:ext cx="61994" cy="50925"/>
            </a:xfrm>
            <a:custGeom>
              <a:avLst/>
              <a:gdLst/>
              <a:ahLst/>
              <a:cxnLst/>
              <a:rect l="l" t="t" r="r" b="b"/>
              <a:pathLst>
                <a:path w="2257" h="1854" extrusionOk="0">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6073117" y="2228093"/>
              <a:ext cx="27934" cy="98498"/>
            </a:xfrm>
            <a:custGeom>
              <a:avLst/>
              <a:gdLst/>
              <a:ahLst/>
              <a:cxnLst/>
              <a:rect l="l" t="t" r="r" b="b"/>
              <a:pathLst>
                <a:path w="1017" h="3586" extrusionOk="0">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6604103" y="2954365"/>
              <a:ext cx="406684" cy="1483877"/>
            </a:xfrm>
            <a:custGeom>
              <a:avLst/>
              <a:gdLst/>
              <a:ahLst/>
              <a:cxnLst/>
              <a:rect l="l" t="t" r="r" b="b"/>
              <a:pathLst>
                <a:path w="14806" h="54023" extrusionOk="0">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6893794" y="4421328"/>
              <a:ext cx="116984" cy="135854"/>
            </a:xfrm>
            <a:custGeom>
              <a:avLst/>
              <a:gdLst/>
              <a:ahLst/>
              <a:cxnLst/>
              <a:rect l="l" t="t" r="r" b="b"/>
              <a:pathLst>
                <a:path w="4259" h="4946" extrusionOk="0">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6861795" y="4400398"/>
              <a:ext cx="166618" cy="74712"/>
            </a:xfrm>
            <a:custGeom>
              <a:avLst/>
              <a:gdLst/>
              <a:ahLst/>
              <a:cxnLst/>
              <a:rect l="l" t="t" r="r" b="b"/>
              <a:pathLst>
                <a:path w="6066" h="2720" extrusionOk="0">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6637749" y="4493977"/>
              <a:ext cx="386578" cy="185076"/>
            </a:xfrm>
            <a:custGeom>
              <a:avLst/>
              <a:gdLst/>
              <a:ahLst/>
              <a:cxnLst/>
              <a:rect l="l" t="t" r="r" b="b"/>
              <a:pathLst>
                <a:path w="14074" h="6738" extrusionOk="0">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6777253" y="4544433"/>
              <a:ext cx="60758" cy="49689"/>
            </a:xfrm>
            <a:custGeom>
              <a:avLst/>
              <a:gdLst/>
              <a:ahLst/>
              <a:cxnLst/>
              <a:rect l="l" t="t" r="r" b="b"/>
              <a:pathLst>
                <a:path w="2212" h="1809" extrusionOk="0">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6805159" y="4528036"/>
              <a:ext cx="52573" cy="48013"/>
            </a:xfrm>
            <a:custGeom>
              <a:avLst/>
              <a:gdLst/>
              <a:ahLst/>
              <a:cxnLst/>
              <a:rect l="l" t="t" r="r" b="b"/>
              <a:pathLst>
                <a:path w="1914" h="1748" extrusionOk="0">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6754702" y="4560034"/>
              <a:ext cx="56638" cy="48865"/>
            </a:xfrm>
            <a:custGeom>
              <a:avLst/>
              <a:gdLst/>
              <a:ahLst/>
              <a:cxnLst/>
              <a:rect l="l" t="t" r="r" b="b"/>
              <a:pathLst>
                <a:path w="2062" h="1779" extrusionOk="0">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6818288" y="2926898"/>
              <a:ext cx="463734" cy="1521178"/>
            </a:xfrm>
            <a:custGeom>
              <a:avLst/>
              <a:gdLst/>
              <a:ahLst/>
              <a:cxnLst/>
              <a:rect l="l" t="t" r="r" b="b"/>
              <a:pathLst>
                <a:path w="16883" h="55381" extrusionOk="0">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7167911" y="4420092"/>
              <a:ext cx="131350" cy="137090"/>
            </a:xfrm>
            <a:custGeom>
              <a:avLst/>
              <a:gdLst/>
              <a:ahLst/>
              <a:cxnLst/>
              <a:rect l="l" t="t" r="r" b="b"/>
              <a:pathLst>
                <a:path w="4782" h="4991" extrusionOk="0">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7133440" y="4405342"/>
              <a:ext cx="183455" cy="74712"/>
            </a:xfrm>
            <a:custGeom>
              <a:avLst/>
              <a:gdLst/>
              <a:ahLst/>
              <a:cxnLst/>
              <a:rect l="l" t="t" r="r" b="b"/>
              <a:pathLst>
                <a:path w="6679" h="2720" extrusionOk="0">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6933181" y="4493977"/>
              <a:ext cx="386605" cy="185076"/>
            </a:xfrm>
            <a:custGeom>
              <a:avLst/>
              <a:gdLst/>
              <a:ahLst/>
              <a:cxnLst/>
              <a:rect l="l" t="t" r="r" b="b"/>
              <a:pathLst>
                <a:path w="14075" h="6738" extrusionOk="0">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7072711" y="4544433"/>
              <a:ext cx="60758" cy="49689"/>
            </a:xfrm>
            <a:custGeom>
              <a:avLst/>
              <a:gdLst/>
              <a:ahLst/>
              <a:cxnLst/>
              <a:rect l="l" t="t" r="r" b="b"/>
              <a:pathLst>
                <a:path w="2212" h="1809" extrusionOk="0">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7100618" y="4528036"/>
              <a:ext cx="52957" cy="48013"/>
            </a:xfrm>
            <a:custGeom>
              <a:avLst/>
              <a:gdLst/>
              <a:ahLst/>
              <a:cxnLst/>
              <a:rect l="l" t="t" r="r" b="b"/>
              <a:pathLst>
                <a:path w="1928" h="1748" extrusionOk="0">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7050134" y="4560034"/>
              <a:ext cx="56665" cy="48865"/>
            </a:xfrm>
            <a:custGeom>
              <a:avLst/>
              <a:gdLst/>
              <a:ahLst/>
              <a:cxnLst/>
              <a:rect l="l" t="t" r="r" b="b"/>
              <a:pathLst>
                <a:path w="2063" h="1779" extrusionOk="0">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4"/>
            <p:cNvSpPr/>
            <p:nvPr/>
          </p:nvSpPr>
          <p:spPr>
            <a:xfrm>
              <a:off x="6609019" y="1712683"/>
              <a:ext cx="127229" cy="219987"/>
            </a:xfrm>
            <a:custGeom>
              <a:avLst/>
              <a:gdLst/>
              <a:ahLst/>
              <a:cxnLst/>
              <a:rect l="l" t="t" r="r" b="b"/>
              <a:pathLst>
                <a:path w="4632" h="8009" extrusionOk="0">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6587678" y="1823895"/>
              <a:ext cx="579042" cy="1208515"/>
            </a:xfrm>
            <a:custGeom>
              <a:avLst/>
              <a:gdLst/>
              <a:ahLst/>
              <a:cxnLst/>
              <a:rect l="l" t="t" r="r" b="b"/>
              <a:pathLst>
                <a:path w="21081" h="43998" extrusionOk="0">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6677549" y="1690133"/>
              <a:ext cx="206446" cy="238033"/>
            </a:xfrm>
            <a:custGeom>
              <a:avLst/>
              <a:gdLst/>
              <a:ahLst/>
              <a:cxnLst/>
              <a:rect l="l" t="t" r="r" b="b"/>
              <a:pathLst>
                <a:path w="7516" h="8666" extrusionOk="0">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6686173" y="1776707"/>
              <a:ext cx="49277" cy="75948"/>
            </a:xfrm>
            <a:custGeom>
              <a:avLst/>
              <a:gdLst/>
              <a:ahLst/>
              <a:cxnLst/>
              <a:rect l="l" t="t" r="r" b="b"/>
              <a:pathLst>
                <a:path w="1794" h="2765" extrusionOk="0">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6551586" y="1523108"/>
              <a:ext cx="335268" cy="314778"/>
            </a:xfrm>
            <a:custGeom>
              <a:avLst/>
              <a:gdLst/>
              <a:ahLst/>
              <a:cxnLst/>
              <a:rect l="l" t="t" r="r" b="b"/>
              <a:pathLst>
                <a:path w="12206" h="11460" extrusionOk="0">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6587266" y="1750037"/>
              <a:ext cx="36559" cy="20546"/>
            </a:xfrm>
            <a:custGeom>
              <a:avLst/>
              <a:gdLst/>
              <a:ahLst/>
              <a:cxnLst/>
              <a:rect l="l" t="t" r="r" b="b"/>
              <a:pathLst>
                <a:path w="1331" h="748" extrusionOk="0">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6620912" y="1703262"/>
              <a:ext cx="56665" cy="31615"/>
            </a:xfrm>
            <a:custGeom>
              <a:avLst/>
              <a:gdLst/>
              <a:ahLst/>
              <a:cxnLst/>
              <a:rect l="l" t="t" r="r" b="b"/>
              <a:pathLst>
                <a:path w="2063" h="1151" extrusionOk="0">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6596302" y="1656898"/>
              <a:ext cx="13569" cy="23814"/>
            </a:xfrm>
            <a:custGeom>
              <a:avLst/>
              <a:gdLst/>
              <a:ahLst/>
              <a:cxnLst/>
              <a:rect l="l" t="t" r="r" b="b"/>
              <a:pathLst>
                <a:path w="494" h="867" extrusionOk="0">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6588914" y="1627344"/>
              <a:ext cx="49277" cy="29582"/>
            </a:xfrm>
            <a:custGeom>
              <a:avLst/>
              <a:gdLst/>
              <a:ahLst/>
              <a:cxnLst/>
              <a:rect l="l" t="t" r="r" b="b"/>
              <a:pathLst>
                <a:path w="1794" h="1077" extrusionOk="0">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6717348" y="1644593"/>
              <a:ext cx="33263" cy="51309"/>
            </a:xfrm>
            <a:custGeom>
              <a:avLst/>
              <a:gdLst/>
              <a:ahLst/>
              <a:cxnLst/>
              <a:rect l="l" t="t" r="r" b="b"/>
              <a:pathLst>
                <a:path w="1211" h="1868" extrusionOk="0">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6725972" y="1663875"/>
              <a:ext cx="29170" cy="11921"/>
            </a:xfrm>
            <a:custGeom>
              <a:avLst/>
              <a:gdLst/>
              <a:ahLst/>
              <a:cxnLst/>
              <a:rect l="l" t="t" r="r" b="b"/>
              <a:pathLst>
                <a:path w="1062" h="434" extrusionOk="0">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6582761" y="1455403"/>
              <a:ext cx="382897" cy="381249"/>
            </a:xfrm>
            <a:custGeom>
              <a:avLst/>
              <a:gdLst/>
              <a:ahLst/>
              <a:cxnLst/>
              <a:rect l="l" t="t" r="r" b="b"/>
              <a:pathLst>
                <a:path w="13940" h="13880" extrusionOk="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6708751" y="1555958"/>
              <a:ext cx="361527" cy="400531"/>
            </a:xfrm>
            <a:custGeom>
              <a:avLst/>
              <a:gdLst/>
              <a:ahLst/>
              <a:cxnLst/>
              <a:rect l="l" t="t" r="r" b="b"/>
              <a:pathLst>
                <a:path w="13162" h="14582" extrusionOk="0">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4"/>
            <p:cNvSpPr/>
            <p:nvPr/>
          </p:nvSpPr>
          <p:spPr>
            <a:xfrm>
              <a:off x="6711607" y="1706530"/>
              <a:ext cx="25050" cy="25078"/>
            </a:xfrm>
            <a:custGeom>
              <a:avLst/>
              <a:gdLst/>
              <a:ahLst/>
              <a:cxnLst/>
              <a:rect l="l" t="t" r="r" b="b"/>
              <a:pathLst>
                <a:path w="912" h="913" extrusionOk="0">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4"/>
            <p:cNvSpPr/>
            <p:nvPr/>
          </p:nvSpPr>
          <p:spPr>
            <a:xfrm>
              <a:off x="6385386" y="1930163"/>
              <a:ext cx="750989" cy="741952"/>
            </a:xfrm>
            <a:custGeom>
              <a:avLst/>
              <a:gdLst/>
              <a:ahLst/>
              <a:cxnLst/>
              <a:rect l="l" t="t" r="r" b="b"/>
              <a:pathLst>
                <a:path w="27341" h="27012" extrusionOk="0">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4"/>
            <p:cNvSpPr/>
            <p:nvPr/>
          </p:nvSpPr>
          <p:spPr>
            <a:xfrm>
              <a:off x="5894611" y="2134515"/>
              <a:ext cx="681221" cy="451016"/>
            </a:xfrm>
            <a:custGeom>
              <a:avLst/>
              <a:gdLst/>
              <a:ahLst/>
              <a:cxnLst/>
              <a:rect l="l" t="t" r="r" b="b"/>
              <a:pathLst>
                <a:path w="24801" h="16420" extrusionOk="0">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4"/>
            <p:cNvSpPr/>
            <p:nvPr/>
          </p:nvSpPr>
          <p:spPr>
            <a:xfrm>
              <a:off x="6251211" y="2537477"/>
              <a:ext cx="261408" cy="111628"/>
            </a:xfrm>
            <a:custGeom>
              <a:avLst/>
              <a:gdLst/>
              <a:ahLst/>
              <a:cxnLst/>
              <a:rect l="l" t="t" r="r" b="b"/>
              <a:pathLst>
                <a:path w="9517" h="4064" extrusionOk="0">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4"/>
            <p:cNvSpPr/>
            <p:nvPr/>
          </p:nvSpPr>
          <p:spPr>
            <a:xfrm>
              <a:off x="6252447" y="2583017"/>
              <a:ext cx="66911" cy="39828"/>
            </a:xfrm>
            <a:custGeom>
              <a:avLst/>
              <a:gdLst/>
              <a:ahLst/>
              <a:cxnLst/>
              <a:rect l="l" t="t" r="r" b="b"/>
              <a:pathLst>
                <a:path w="2436" h="1450" extrusionOk="0">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4"/>
            <p:cNvSpPr/>
            <p:nvPr/>
          </p:nvSpPr>
          <p:spPr>
            <a:xfrm>
              <a:off x="6276645" y="2579748"/>
              <a:ext cx="60758" cy="29967"/>
            </a:xfrm>
            <a:custGeom>
              <a:avLst/>
              <a:gdLst/>
              <a:ahLst/>
              <a:cxnLst/>
              <a:rect l="l" t="t" r="r" b="b"/>
              <a:pathLst>
                <a:path w="2212" h="1091" extrusionOk="0">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580;p20">
            <a:extLst>
              <a:ext uri="{FF2B5EF4-FFF2-40B4-BE49-F238E27FC236}">
                <a16:creationId xmlns:a16="http://schemas.microsoft.com/office/drawing/2014/main" id="{DF090A3F-7E8B-364A-BD1A-636C9D5C1B37}"/>
              </a:ext>
            </a:extLst>
          </p:cNvPr>
          <p:cNvSpPr txBox="1"/>
          <p:nvPr/>
        </p:nvSpPr>
        <p:spPr>
          <a:xfrm>
            <a:off x="0" y="59771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Wrap-up</a:t>
            </a:r>
            <a:endParaRPr sz="2400" b="1" dirty="0">
              <a:solidFill>
                <a:srgbClr val="002060"/>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243228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911;p25">
            <a:extLst>
              <a:ext uri="{FF2B5EF4-FFF2-40B4-BE49-F238E27FC236}">
                <a16:creationId xmlns:a16="http://schemas.microsoft.com/office/drawing/2014/main" id="{39BE277E-F5BA-6548-BC5F-C7A786B3D450}"/>
              </a:ext>
            </a:extLst>
          </p:cNvPr>
          <p:cNvSpPr/>
          <p:nvPr/>
        </p:nvSpPr>
        <p:spPr>
          <a:xfrm>
            <a:off x="431549" y="993039"/>
            <a:ext cx="2417821" cy="3532091"/>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71D9AD2-CB44-8744-8137-C7CAC2E8A255}"/>
              </a:ext>
            </a:extLst>
          </p:cNvPr>
          <p:cNvSpPr>
            <a:spLocks noGrp="1"/>
          </p:cNvSpPr>
          <p:nvPr>
            <p:ph type="title"/>
          </p:nvPr>
        </p:nvSpPr>
        <p:spPr/>
        <p:txBody>
          <a:bodyPr>
            <a:noAutofit/>
          </a:bodyPr>
          <a:lstStyle/>
          <a:p>
            <a:r>
              <a:rPr lang="en-US" sz="4000" dirty="0">
                <a:solidFill>
                  <a:srgbClr val="002060"/>
                </a:solidFill>
              </a:rPr>
              <a:t>Thank you!</a:t>
            </a:r>
          </a:p>
        </p:txBody>
      </p:sp>
      <p:grpSp>
        <p:nvGrpSpPr>
          <p:cNvPr id="3" name="Google Shape;1922;p38">
            <a:extLst>
              <a:ext uri="{FF2B5EF4-FFF2-40B4-BE49-F238E27FC236}">
                <a16:creationId xmlns:a16="http://schemas.microsoft.com/office/drawing/2014/main" id="{5C8BA916-4BF4-E34D-9154-9A8B6708FF1A}"/>
              </a:ext>
            </a:extLst>
          </p:cNvPr>
          <p:cNvGrpSpPr/>
          <p:nvPr/>
        </p:nvGrpSpPr>
        <p:grpSpPr>
          <a:xfrm>
            <a:off x="3448049" y="1313535"/>
            <a:ext cx="2247902" cy="3550335"/>
            <a:chOff x="1085850" y="1181650"/>
            <a:chExt cx="2247902" cy="3550335"/>
          </a:xfrm>
        </p:grpSpPr>
        <p:sp>
          <p:nvSpPr>
            <p:cNvPr id="4" name="Google Shape;1923;p38">
              <a:extLst>
                <a:ext uri="{FF2B5EF4-FFF2-40B4-BE49-F238E27FC236}">
                  <a16:creationId xmlns:a16="http://schemas.microsoft.com/office/drawing/2014/main" id="{58C9F22A-3B17-204C-8B83-D0722D64A6FF}"/>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1924;p38">
              <a:extLst>
                <a:ext uri="{FF2B5EF4-FFF2-40B4-BE49-F238E27FC236}">
                  <a16:creationId xmlns:a16="http://schemas.microsoft.com/office/drawing/2014/main" id="{8816BCAD-2039-E041-9223-9DC6059C9C7F}"/>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1925;p38">
              <a:extLst>
                <a:ext uri="{FF2B5EF4-FFF2-40B4-BE49-F238E27FC236}">
                  <a16:creationId xmlns:a16="http://schemas.microsoft.com/office/drawing/2014/main" id="{97D9526B-B02D-1242-BBA6-36C3604309E4}"/>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26;p38">
              <a:extLst>
                <a:ext uri="{FF2B5EF4-FFF2-40B4-BE49-F238E27FC236}">
                  <a16:creationId xmlns:a16="http://schemas.microsoft.com/office/drawing/2014/main" id="{2F9884CF-3E11-5841-AAC5-C2ED3B708591}"/>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27;p38">
              <a:extLst>
                <a:ext uri="{FF2B5EF4-FFF2-40B4-BE49-F238E27FC236}">
                  <a16:creationId xmlns:a16="http://schemas.microsoft.com/office/drawing/2014/main" id="{85B7AD81-11AE-8147-BDEC-01B3B8BB7AF9}"/>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8;p38">
              <a:extLst>
                <a:ext uri="{FF2B5EF4-FFF2-40B4-BE49-F238E27FC236}">
                  <a16:creationId xmlns:a16="http://schemas.microsoft.com/office/drawing/2014/main" id="{B34308DD-BE25-DA42-814B-EE455F327E3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29;p38">
              <a:extLst>
                <a:ext uri="{FF2B5EF4-FFF2-40B4-BE49-F238E27FC236}">
                  <a16:creationId xmlns:a16="http://schemas.microsoft.com/office/drawing/2014/main" id="{893C02D5-FBB9-BB47-9908-3915A6BD5DAE}"/>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30;p38">
              <a:extLst>
                <a:ext uri="{FF2B5EF4-FFF2-40B4-BE49-F238E27FC236}">
                  <a16:creationId xmlns:a16="http://schemas.microsoft.com/office/drawing/2014/main" id="{F7A31046-70C1-9947-8622-25ECD1750EDC}"/>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31;p38">
              <a:extLst>
                <a:ext uri="{FF2B5EF4-FFF2-40B4-BE49-F238E27FC236}">
                  <a16:creationId xmlns:a16="http://schemas.microsoft.com/office/drawing/2014/main" id="{A22429F6-A8A8-8642-9BEC-05EAAEF2BE8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32;p38">
              <a:extLst>
                <a:ext uri="{FF2B5EF4-FFF2-40B4-BE49-F238E27FC236}">
                  <a16:creationId xmlns:a16="http://schemas.microsoft.com/office/drawing/2014/main" id="{5943B97D-219E-3C41-B091-5A6166638EFA}"/>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33;p38">
              <a:extLst>
                <a:ext uri="{FF2B5EF4-FFF2-40B4-BE49-F238E27FC236}">
                  <a16:creationId xmlns:a16="http://schemas.microsoft.com/office/drawing/2014/main" id="{17028C6E-49D3-0642-B143-E213BD5E3F58}"/>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34;p38">
              <a:extLst>
                <a:ext uri="{FF2B5EF4-FFF2-40B4-BE49-F238E27FC236}">
                  <a16:creationId xmlns:a16="http://schemas.microsoft.com/office/drawing/2014/main" id="{7217980A-11D3-8541-8F7E-ED949FA5CE25}"/>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35;p38">
              <a:extLst>
                <a:ext uri="{FF2B5EF4-FFF2-40B4-BE49-F238E27FC236}">
                  <a16:creationId xmlns:a16="http://schemas.microsoft.com/office/drawing/2014/main" id="{2B4C9462-E946-5D4A-AE49-307940C5249C}"/>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936;p38">
              <a:extLst>
                <a:ext uri="{FF2B5EF4-FFF2-40B4-BE49-F238E27FC236}">
                  <a16:creationId xmlns:a16="http://schemas.microsoft.com/office/drawing/2014/main" id="{1D210A7F-9249-8D41-A37F-CE7EE9AFFE19}"/>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1937;p38">
              <a:extLst>
                <a:ext uri="{FF2B5EF4-FFF2-40B4-BE49-F238E27FC236}">
                  <a16:creationId xmlns:a16="http://schemas.microsoft.com/office/drawing/2014/main" id="{B32A4950-B64E-EF43-BC49-9147E05D46F1}"/>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938;p38">
              <a:extLst>
                <a:ext uri="{FF2B5EF4-FFF2-40B4-BE49-F238E27FC236}">
                  <a16:creationId xmlns:a16="http://schemas.microsoft.com/office/drawing/2014/main" id="{981C70E9-B91A-8F4B-A333-D1315684EB27}"/>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1939;p38">
              <a:extLst>
                <a:ext uri="{FF2B5EF4-FFF2-40B4-BE49-F238E27FC236}">
                  <a16:creationId xmlns:a16="http://schemas.microsoft.com/office/drawing/2014/main" id="{24A18238-EFA6-CE41-8252-E15CDDA073E2}"/>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940;p38">
              <a:extLst>
                <a:ext uri="{FF2B5EF4-FFF2-40B4-BE49-F238E27FC236}">
                  <a16:creationId xmlns:a16="http://schemas.microsoft.com/office/drawing/2014/main" id="{60D374BF-D62F-244A-A523-6469809C6930}"/>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941;p38">
              <a:extLst>
                <a:ext uri="{FF2B5EF4-FFF2-40B4-BE49-F238E27FC236}">
                  <a16:creationId xmlns:a16="http://schemas.microsoft.com/office/drawing/2014/main" id="{648B604C-F354-FF44-A433-675D1905605F}"/>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1942;p38">
              <a:extLst>
                <a:ext uri="{FF2B5EF4-FFF2-40B4-BE49-F238E27FC236}">
                  <a16:creationId xmlns:a16="http://schemas.microsoft.com/office/drawing/2014/main" id="{606DDE1F-B353-9445-B605-F4CF451415A1}"/>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1943;p38">
              <a:extLst>
                <a:ext uri="{FF2B5EF4-FFF2-40B4-BE49-F238E27FC236}">
                  <a16:creationId xmlns:a16="http://schemas.microsoft.com/office/drawing/2014/main" id="{CF7B7997-32E7-3243-BF8C-8CAABAE0C05B}"/>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1944;p38">
              <a:extLst>
                <a:ext uri="{FF2B5EF4-FFF2-40B4-BE49-F238E27FC236}">
                  <a16:creationId xmlns:a16="http://schemas.microsoft.com/office/drawing/2014/main" id="{6B790D72-E71E-AD4A-8C16-2174A6305FA3}"/>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1945;p38">
              <a:extLst>
                <a:ext uri="{FF2B5EF4-FFF2-40B4-BE49-F238E27FC236}">
                  <a16:creationId xmlns:a16="http://schemas.microsoft.com/office/drawing/2014/main" id="{8C795C99-B2D0-6945-84D5-E00E40A726B5}"/>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1946;p38">
              <a:extLst>
                <a:ext uri="{FF2B5EF4-FFF2-40B4-BE49-F238E27FC236}">
                  <a16:creationId xmlns:a16="http://schemas.microsoft.com/office/drawing/2014/main" id="{BFE50A86-C79C-434A-8F8D-AB138F2CABAC}"/>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1947;p38">
              <a:extLst>
                <a:ext uri="{FF2B5EF4-FFF2-40B4-BE49-F238E27FC236}">
                  <a16:creationId xmlns:a16="http://schemas.microsoft.com/office/drawing/2014/main" id="{951DDC21-2E69-D948-B842-96C9AFBB36DB}"/>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1948;p38">
              <a:extLst>
                <a:ext uri="{FF2B5EF4-FFF2-40B4-BE49-F238E27FC236}">
                  <a16:creationId xmlns:a16="http://schemas.microsoft.com/office/drawing/2014/main" id="{A9EEC676-9358-EB49-968B-F67354A199EE}"/>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1949;p38">
              <a:extLst>
                <a:ext uri="{FF2B5EF4-FFF2-40B4-BE49-F238E27FC236}">
                  <a16:creationId xmlns:a16="http://schemas.microsoft.com/office/drawing/2014/main" id="{09848761-84DD-8445-8475-FB16358F8182}"/>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1950;p38">
              <a:extLst>
                <a:ext uri="{FF2B5EF4-FFF2-40B4-BE49-F238E27FC236}">
                  <a16:creationId xmlns:a16="http://schemas.microsoft.com/office/drawing/2014/main" id="{5D02B21A-61AB-EF43-83BE-27078BC597ED}"/>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1951;p38">
              <a:extLst>
                <a:ext uri="{FF2B5EF4-FFF2-40B4-BE49-F238E27FC236}">
                  <a16:creationId xmlns:a16="http://schemas.microsoft.com/office/drawing/2014/main" id="{D3CF9F0B-69EB-C349-B31E-BC3DFFB6F793}"/>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1952;p38">
              <a:extLst>
                <a:ext uri="{FF2B5EF4-FFF2-40B4-BE49-F238E27FC236}">
                  <a16:creationId xmlns:a16="http://schemas.microsoft.com/office/drawing/2014/main" id="{091B82E1-E4A8-EC44-BCA9-82C27A94EEA0}"/>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953;p38">
              <a:extLst>
                <a:ext uri="{FF2B5EF4-FFF2-40B4-BE49-F238E27FC236}">
                  <a16:creationId xmlns:a16="http://schemas.microsoft.com/office/drawing/2014/main" id="{F06BC01F-270A-D142-A12C-2AF3D161C3E8}"/>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1954;p38">
              <a:extLst>
                <a:ext uri="{FF2B5EF4-FFF2-40B4-BE49-F238E27FC236}">
                  <a16:creationId xmlns:a16="http://schemas.microsoft.com/office/drawing/2014/main" id="{DA8E3442-CCFD-3943-8AB0-373EB7ADCA44}"/>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1955;p38">
              <a:extLst>
                <a:ext uri="{FF2B5EF4-FFF2-40B4-BE49-F238E27FC236}">
                  <a16:creationId xmlns:a16="http://schemas.microsoft.com/office/drawing/2014/main" id="{33089861-C962-5E45-B42A-C1CC0FEA48D6}"/>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7" name="Google Shape;1956;p38">
              <a:extLst>
                <a:ext uri="{FF2B5EF4-FFF2-40B4-BE49-F238E27FC236}">
                  <a16:creationId xmlns:a16="http://schemas.microsoft.com/office/drawing/2014/main" id="{9BEF8767-EA7D-C04E-9E32-F305AD7ED135}"/>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1957;p38">
              <a:extLst>
                <a:ext uri="{FF2B5EF4-FFF2-40B4-BE49-F238E27FC236}">
                  <a16:creationId xmlns:a16="http://schemas.microsoft.com/office/drawing/2014/main" id="{63FF8A83-55E1-1F4F-9E76-9342F82C3F0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958;p38">
              <a:extLst>
                <a:ext uri="{FF2B5EF4-FFF2-40B4-BE49-F238E27FC236}">
                  <a16:creationId xmlns:a16="http://schemas.microsoft.com/office/drawing/2014/main" id="{38769DC3-A70A-024D-B4E9-EF9BA2B5D3D5}"/>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1959;p38">
              <a:extLst>
                <a:ext uri="{FF2B5EF4-FFF2-40B4-BE49-F238E27FC236}">
                  <a16:creationId xmlns:a16="http://schemas.microsoft.com/office/drawing/2014/main" id="{98193468-DF6C-9D42-B8E9-438052B7D91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1960;p38">
              <a:extLst>
                <a:ext uri="{FF2B5EF4-FFF2-40B4-BE49-F238E27FC236}">
                  <a16:creationId xmlns:a16="http://schemas.microsoft.com/office/drawing/2014/main" id="{12F1959D-589F-E34F-B4D6-22E3D842FB0C}"/>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1961;p38">
              <a:extLst>
                <a:ext uri="{FF2B5EF4-FFF2-40B4-BE49-F238E27FC236}">
                  <a16:creationId xmlns:a16="http://schemas.microsoft.com/office/drawing/2014/main" id="{9517526B-0D92-5F45-B2E9-BA02CECA34B0}"/>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1962;p38">
              <a:extLst>
                <a:ext uri="{FF2B5EF4-FFF2-40B4-BE49-F238E27FC236}">
                  <a16:creationId xmlns:a16="http://schemas.microsoft.com/office/drawing/2014/main" id="{132CFABC-FCCA-5649-9CBF-55D1E42A625B}"/>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963;p38">
              <a:extLst>
                <a:ext uri="{FF2B5EF4-FFF2-40B4-BE49-F238E27FC236}">
                  <a16:creationId xmlns:a16="http://schemas.microsoft.com/office/drawing/2014/main" id="{BCA7893F-79F5-1B45-998B-51AA05DBA204}"/>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1964;p38">
              <a:extLst>
                <a:ext uri="{FF2B5EF4-FFF2-40B4-BE49-F238E27FC236}">
                  <a16:creationId xmlns:a16="http://schemas.microsoft.com/office/drawing/2014/main" id="{1061B00F-C20B-484C-A2C2-2FB23C5F295D}"/>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1965;p38">
              <a:extLst>
                <a:ext uri="{FF2B5EF4-FFF2-40B4-BE49-F238E27FC236}">
                  <a16:creationId xmlns:a16="http://schemas.microsoft.com/office/drawing/2014/main" id="{BE28C97D-7161-D24A-9E56-0D4E6809B93A}"/>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1966;p38">
              <a:extLst>
                <a:ext uri="{FF2B5EF4-FFF2-40B4-BE49-F238E27FC236}">
                  <a16:creationId xmlns:a16="http://schemas.microsoft.com/office/drawing/2014/main" id="{3B0A26A1-274A-0043-84E3-6A6E9072C6C5}"/>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1967;p38">
              <a:extLst>
                <a:ext uri="{FF2B5EF4-FFF2-40B4-BE49-F238E27FC236}">
                  <a16:creationId xmlns:a16="http://schemas.microsoft.com/office/drawing/2014/main" id="{0A5207E7-9CA6-2040-854F-19C1D5B9ACE4}"/>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68;p38">
              <a:extLst>
                <a:ext uri="{FF2B5EF4-FFF2-40B4-BE49-F238E27FC236}">
                  <a16:creationId xmlns:a16="http://schemas.microsoft.com/office/drawing/2014/main" id="{09634341-DFC6-D043-8E09-B4352952BCCD}"/>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62" name="Google Shape;912;p25">
            <a:extLst>
              <a:ext uri="{FF2B5EF4-FFF2-40B4-BE49-F238E27FC236}">
                <a16:creationId xmlns:a16="http://schemas.microsoft.com/office/drawing/2014/main" id="{4E1958A1-6E5F-FF42-83C9-7350E749DEC4}"/>
              </a:ext>
            </a:extLst>
          </p:cNvPr>
          <p:cNvGrpSpPr/>
          <p:nvPr/>
        </p:nvGrpSpPr>
        <p:grpSpPr>
          <a:xfrm>
            <a:off x="617150" y="1275915"/>
            <a:ext cx="2022533" cy="1463762"/>
            <a:chOff x="1660484" y="3206676"/>
            <a:chExt cx="2022533" cy="1463762"/>
          </a:xfrm>
        </p:grpSpPr>
        <p:sp>
          <p:nvSpPr>
            <p:cNvPr id="63" name="Google Shape;913;p25">
              <a:extLst>
                <a:ext uri="{FF2B5EF4-FFF2-40B4-BE49-F238E27FC236}">
                  <a16:creationId xmlns:a16="http://schemas.microsoft.com/office/drawing/2014/main" id="{4FC08FCE-5C4D-8F49-A980-1EBFB20EAB77}"/>
                </a:ext>
              </a:extLst>
            </p:cNvPr>
            <p:cNvSpPr/>
            <p:nvPr/>
          </p:nvSpPr>
          <p:spPr>
            <a:xfrm>
              <a:off x="1671958" y="3206676"/>
              <a:ext cx="2011059" cy="770835"/>
            </a:xfrm>
            <a:prstGeom prst="roundRect">
              <a:avLst>
                <a:gd name="adj" fmla="val 3631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Does anyone have any questions?</a:t>
              </a:r>
              <a:endParaRPr dirty="0">
                <a:solidFill>
                  <a:schemeClr val="lt1"/>
                </a:solidFill>
              </a:endParaRPr>
            </a:p>
          </p:txBody>
        </p:sp>
        <p:sp>
          <p:nvSpPr>
            <p:cNvPr id="64" name="Google Shape;914;p25">
              <a:extLst>
                <a:ext uri="{FF2B5EF4-FFF2-40B4-BE49-F238E27FC236}">
                  <a16:creationId xmlns:a16="http://schemas.microsoft.com/office/drawing/2014/main" id="{AEB98A4A-C532-4249-AF16-96EB53E29831}"/>
                </a:ext>
              </a:extLst>
            </p:cNvPr>
            <p:cNvSpPr txBox="1"/>
            <p:nvPr/>
          </p:nvSpPr>
          <p:spPr>
            <a:xfrm>
              <a:off x="1660484" y="4065038"/>
              <a:ext cx="1677642"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Phone: </a:t>
              </a:r>
            </a:p>
            <a:p>
              <a:pPr marL="0" lvl="0" indent="0" algn="l" rtl="0">
                <a:spcBef>
                  <a:spcPts val="0"/>
                </a:spcBef>
                <a:spcAft>
                  <a:spcPts val="0"/>
                </a:spcAft>
                <a:buNone/>
              </a:pPr>
              <a:r>
                <a:rPr lang="en" sz="1600" dirty="0">
                  <a:latin typeface="Fira Sans Extra Condensed"/>
                  <a:ea typeface="Fira Sans Extra Condensed"/>
                  <a:cs typeface="Fira Sans Extra Condensed"/>
                  <a:sym typeface="Fira Sans Extra Condensed"/>
                </a:rPr>
                <a:t>(438) 391-9106</a:t>
              </a:r>
              <a:endParaRPr sz="1600" dirty="0">
                <a:solidFill>
                  <a:srgbClr val="000000"/>
                </a:solidFill>
                <a:latin typeface="Fira Sans Extra Condensed"/>
                <a:ea typeface="Fira Sans Extra Condensed"/>
                <a:cs typeface="Fira Sans Extra Condensed"/>
                <a:sym typeface="Fira Sans Extra Condensed"/>
              </a:endParaRPr>
            </a:p>
          </p:txBody>
        </p:sp>
      </p:grpSp>
      <p:sp>
        <p:nvSpPr>
          <p:cNvPr id="68" name="Google Shape;914;p25">
            <a:extLst>
              <a:ext uri="{FF2B5EF4-FFF2-40B4-BE49-F238E27FC236}">
                <a16:creationId xmlns:a16="http://schemas.microsoft.com/office/drawing/2014/main" id="{70C74A8E-0928-134F-8647-82CDD9F4EE74}"/>
              </a:ext>
            </a:extLst>
          </p:cNvPr>
          <p:cNvSpPr txBox="1"/>
          <p:nvPr/>
        </p:nvSpPr>
        <p:spPr>
          <a:xfrm>
            <a:off x="617149" y="2816301"/>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Email: </a:t>
            </a:r>
          </a:p>
          <a:p>
            <a:pPr lvl="0"/>
            <a:r>
              <a:rPr lang="en-CA" sz="1600" dirty="0">
                <a:latin typeface="Fira Sans Extra Condensed"/>
                <a:ea typeface="Fira Sans Extra Condensed"/>
                <a:cs typeface="Fira Sans Extra Condensed"/>
                <a:sym typeface="Fira Sans Extra Condensed"/>
              </a:rPr>
              <a:t>hello@codeu.ca</a:t>
            </a:r>
          </a:p>
        </p:txBody>
      </p:sp>
      <p:sp>
        <p:nvSpPr>
          <p:cNvPr id="69" name="Google Shape;911;p25">
            <a:extLst>
              <a:ext uri="{FF2B5EF4-FFF2-40B4-BE49-F238E27FC236}">
                <a16:creationId xmlns:a16="http://schemas.microsoft.com/office/drawing/2014/main" id="{9502B102-F84C-8B40-89D4-EB0D5B899F18}"/>
              </a:ext>
            </a:extLst>
          </p:cNvPr>
          <p:cNvSpPr/>
          <p:nvPr/>
        </p:nvSpPr>
        <p:spPr>
          <a:xfrm>
            <a:off x="5821138" y="968940"/>
            <a:ext cx="2159491" cy="1854332"/>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25">
            <a:extLst>
              <a:ext uri="{FF2B5EF4-FFF2-40B4-BE49-F238E27FC236}">
                <a16:creationId xmlns:a16="http://schemas.microsoft.com/office/drawing/2014/main" id="{AEE5F2BF-C485-9346-AC2F-AD3B43F34F59}"/>
              </a:ext>
            </a:extLst>
          </p:cNvPr>
          <p:cNvSpPr/>
          <p:nvPr/>
        </p:nvSpPr>
        <p:spPr>
          <a:xfrm>
            <a:off x="5976882" y="1253562"/>
            <a:ext cx="235343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Next available class </a:t>
            </a:r>
            <a:endParaRPr dirty="0">
              <a:solidFill>
                <a:schemeClr val="lt1"/>
              </a:solidFill>
            </a:endParaRPr>
          </a:p>
        </p:txBody>
      </p:sp>
      <p:grpSp>
        <p:nvGrpSpPr>
          <p:cNvPr id="50" name="Google Shape;594;p21">
            <a:extLst>
              <a:ext uri="{FF2B5EF4-FFF2-40B4-BE49-F238E27FC236}">
                <a16:creationId xmlns:a16="http://schemas.microsoft.com/office/drawing/2014/main" id="{48368BE1-E07F-4148-ABFF-730C16FB4F9D}"/>
              </a:ext>
            </a:extLst>
          </p:cNvPr>
          <p:cNvGrpSpPr/>
          <p:nvPr/>
        </p:nvGrpSpPr>
        <p:grpSpPr>
          <a:xfrm>
            <a:off x="7519949" y="2381689"/>
            <a:ext cx="1507818" cy="2482292"/>
            <a:chOff x="4572000" y="1208850"/>
            <a:chExt cx="1885951" cy="3523124"/>
          </a:xfrm>
        </p:grpSpPr>
        <p:sp>
          <p:nvSpPr>
            <p:cNvPr id="51" name="Google Shape;595;p21">
              <a:extLst>
                <a:ext uri="{FF2B5EF4-FFF2-40B4-BE49-F238E27FC236}">
                  <a16:creationId xmlns:a16="http://schemas.microsoft.com/office/drawing/2014/main" id="{CF8D0FF9-4E35-7D46-99C6-E09C363FF8A5}"/>
                </a:ext>
              </a:extLst>
            </p:cNvPr>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75B4ADAE-8BC1-C243-9CA5-01E81DF65BC1}"/>
                </a:ext>
              </a:extLst>
            </p:cNvPr>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38BE6B9A-D551-4748-B34E-B24B586CD966}"/>
                </a:ext>
              </a:extLst>
            </p:cNvPr>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D03A70B6-D867-9C4D-BD58-D4A095E64100}"/>
                </a:ext>
              </a:extLst>
            </p:cNvPr>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1319C074-26AB-3441-AEC6-A98C98B0BDFB}"/>
                </a:ext>
              </a:extLst>
            </p:cNvPr>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8642B078-5C62-C245-8DE1-B920800B4B77}"/>
                </a:ext>
              </a:extLst>
            </p:cNvPr>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1E9F688F-AD90-DD43-B529-F9EF0900E7D8}"/>
                </a:ext>
              </a:extLst>
            </p:cNvPr>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E2F2AA40-45CE-F646-91D1-3D2F896BBD28}"/>
                </a:ext>
              </a:extLst>
            </p:cNvPr>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2F96CF34-262E-5A47-A110-0A231ECDCEE9}"/>
                </a:ext>
              </a:extLst>
            </p:cNvPr>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CA6B5247-6EF8-F64F-881A-EF6C1E011AA3}"/>
                </a:ext>
              </a:extLst>
            </p:cNvPr>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379C8F0A-8D79-B34A-866C-FB9597A93536}"/>
                </a:ext>
              </a:extLst>
            </p:cNvPr>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Rectangle 71">
            <a:extLst>
              <a:ext uri="{FF2B5EF4-FFF2-40B4-BE49-F238E27FC236}">
                <a16:creationId xmlns:a16="http://schemas.microsoft.com/office/drawing/2014/main" id="{F293B765-FA88-324D-944D-3866FF0A31CF}"/>
              </a:ext>
            </a:extLst>
          </p:cNvPr>
          <p:cNvSpPr/>
          <p:nvPr/>
        </p:nvSpPr>
        <p:spPr>
          <a:xfrm>
            <a:off x="5984682" y="1594754"/>
            <a:ext cx="1852354" cy="954107"/>
          </a:xfrm>
          <a:prstGeom prst="rect">
            <a:avLst/>
          </a:prstGeom>
        </p:spPr>
        <p:txBody>
          <a:bodyPr wrap="square">
            <a:spAutoFit/>
          </a:bodyPr>
          <a:lstStyle/>
          <a:p>
            <a:pPr lvl="0"/>
            <a:r>
              <a:rPr lang="en-CA" dirty="0">
                <a:latin typeface="Fira Sans Extra Condensed"/>
                <a:ea typeface="Fira Sans Extra Condensed"/>
                <a:cs typeface="Fira Sans Extra Condensed"/>
                <a:sym typeface="Fira Sans Extra Condensed"/>
              </a:rPr>
              <a:t>Please contact us to book the class or to schedule for a different date.</a:t>
            </a:r>
          </a:p>
        </p:txBody>
      </p:sp>
      <p:pic>
        <p:nvPicPr>
          <p:cNvPr id="74" name="Picture 73" descr="Logo&#10;&#10;Description automatically generated">
            <a:extLst>
              <a:ext uri="{FF2B5EF4-FFF2-40B4-BE49-F238E27FC236}">
                <a16:creationId xmlns:a16="http://schemas.microsoft.com/office/drawing/2014/main" id="{2D26F0C5-47B9-3040-A364-1A085FA922F7}"/>
              </a:ext>
            </a:extLst>
          </p:cNvPr>
          <p:cNvPicPr>
            <a:picLocks noChangeAspect="1"/>
          </p:cNvPicPr>
          <p:nvPr/>
        </p:nvPicPr>
        <p:blipFill rotWithShape="1">
          <a:blip r:embed="rId2"/>
          <a:srcRect l="1498" t="-1381" r="9186" b="1381"/>
          <a:stretch/>
        </p:blipFill>
        <p:spPr>
          <a:xfrm>
            <a:off x="5884522" y="3378612"/>
            <a:ext cx="1925072" cy="1185915"/>
          </a:xfrm>
          <a:prstGeom prst="roundRect">
            <a:avLst/>
          </a:prstGeom>
        </p:spPr>
      </p:pic>
      <p:pic>
        <p:nvPicPr>
          <p:cNvPr id="3074" name="Picture 2" descr="Linkedin - Free social media icons">
            <a:hlinkClick r:id="rId3"/>
            <a:extLst>
              <a:ext uri="{FF2B5EF4-FFF2-40B4-BE49-F238E27FC236}">
                <a16:creationId xmlns:a16="http://schemas.microsoft.com/office/drawing/2014/main" id="{EFAB93E4-5879-AC45-BB63-8FE163584D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04" y="3718783"/>
            <a:ext cx="542373" cy="5423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hlinkClick r:id="rId5"/>
            <a:extLst>
              <a:ext uri="{FF2B5EF4-FFF2-40B4-BE49-F238E27FC236}">
                <a16:creationId xmlns:a16="http://schemas.microsoft.com/office/drawing/2014/main" id="{E847369B-60C9-014C-A501-B0A1C199B0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172" y="3708961"/>
            <a:ext cx="542374" cy="54237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hlinkClick r:id="rId7"/>
            <a:extLst>
              <a:ext uri="{FF2B5EF4-FFF2-40B4-BE49-F238E27FC236}">
                <a16:creationId xmlns:a16="http://schemas.microsoft.com/office/drawing/2014/main" id="{1406FC70-5194-4548-978B-EB7CBB263092}"/>
              </a:ext>
            </a:extLst>
          </p:cNvPr>
          <p:cNvPicPr>
            <a:picLocks noChangeAspect="1"/>
          </p:cNvPicPr>
          <p:nvPr/>
        </p:nvPicPr>
        <p:blipFill>
          <a:blip r:embed="rId8"/>
          <a:stretch>
            <a:fillRect/>
          </a:stretch>
        </p:blipFill>
        <p:spPr>
          <a:xfrm>
            <a:off x="1887844" y="3634939"/>
            <a:ext cx="702510" cy="702510"/>
          </a:xfrm>
          <a:prstGeom prst="rect">
            <a:avLst/>
          </a:prstGeom>
        </p:spPr>
      </p:pic>
    </p:spTree>
    <p:extLst>
      <p:ext uri="{BB962C8B-B14F-4D97-AF65-F5344CB8AC3E}">
        <p14:creationId xmlns:p14="http://schemas.microsoft.com/office/powerpoint/2010/main" val="177139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Introduction </a:t>
            </a:r>
            <a:endParaRPr dirty="0">
              <a:solidFill>
                <a:srgbClr val="002060"/>
              </a:solidFill>
            </a:endParaRPr>
          </a:p>
        </p:txBody>
      </p:sp>
      <p:grpSp>
        <p:nvGrpSpPr>
          <p:cNvPr id="453" name="Google Shape;453;p19"/>
          <p:cNvGrpSpPr/>
          <p:nvPr/>
        </p:nvGrpSpPr>
        <p:grpSpPr>
          <a:xfrm>
            <a:off x="6890506" y="2571186"/>
            <a:ext cx="939063" cy="912750"/>
            <a:chOff x="6452356" y="2349928"/>
            <a:chExt cx="939063" cy="912750"/>
          </a:xfrm>
        </p:grpSpPr>
        <p:sp>
          <p:nvSpPr>
            <p:cNvPr id="454" name="Google Shape;454;p19"/>
            <p:cNvSpPr/>
            <p:nvPr/>
          </p:nvSpPr>
          <p:spPr>
            <a:xfrm>
              <a:off x="6452356" y="2349928"/>
              <a:ext cx="209997" cy="209956"/>
            </a:xfrm>
            <a:custGeom>
              <a:avLst/>
              <a:gdLst/>
              <a:ahLst/>
              <a:cxnLst/>
              <a:rect l="l" t="t" r="r" b="b"/>
              <a:pathLst>
                <a:path w="16451" h="16451" extrusionOk="0">
                  <a:moveTo>
                    <a:pt x="0" y="0"/>
                  </a:moveTo>
                  <a:lnTo>
                    <a:pt x="0" y="16450"/>
                  </a:lnTo>
                  <a:lnTo>
                    <a:pt x="16450" y="16450"/>
                  </a:lnTo>
                  <a:lnTo>
                    <a:pt x="16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5" name="Google Shape;455;p19"/>
            <p:cNvSpPr/>
            <p:nvPr/>
          </p:nvSpPr>
          <p:spPr>
            <a:xfrm>
              <a:off x="6816895" y="2372169"/>
              <a:ext cx="209997" cy="209956"/>
            </a:xfrm>
            <a:custGeom>
              <a:avLst/>
              <a:gdLst/>
              <a:ahLst/>
              <a:cxnLst/>
              <a:rect l="l" t="t" r="r" b="b"/>
              <a:pathLst>
                <a:path w="16451" h="16451" extrusionOk="0">
                  <a:moveTo>
                    <a:pt x="1" y="0"/>
                  </a:moveTo>
                  <a:lnTo>
                    <a:pt x="1" y="16450"/>
                  </a:lnTo>
                  <a:lnTo>
                    <a:pt x="16451" y="16450"/>
                  </a:lnTo>
                  <a:lnTo>
                    <a:pt x="16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6" name="Google Shape;456;p19"/>
            <p:cNvSpPr/>
            <p:nvPr/>
          </p:nvSpPr>
          <p:spPr>
            <a:xfrm>
              <a:off x="7181435" y="2372169"/>
              <a:ext cx="209984" cy="209956"/>
            </a:xfrm>
            <a:custGeom>
              <a:avLst/>
              <a:gdLst/>
              <a:ahLst/>
              <a:cxnLst/>
              <a:rect l="l" t="t" r="r" b="b"/>
              <a:pathLst>
                <a:path w="16450" h="16451" extrusionOk="0">
                  <a:moveTo>
                    <a:pt x="0" y="0"/>
                  </a:moveTo>
                  <a:lnTo>
                    <a:pt x="0" y="16450"/>
                  </a:lnTo>
                  <a:lnTo>
                    <a:pt x="16450" y="16450"/>
                  </a:lnTo>
                  <a:lnTo>
                    <a:pt x="16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7" name="Google Shape;457;p19"/>
            <p:cNvSpPr/>
            <p:nvPr/>
          </p:nvSpPr>
          <p:spPr>
            <a:xfrm>
              <a:off x="6452369" y="2712362"/>
              <a:ext cx="209997" cy="210135"/>
            </a:xfrm>
            <a:custGeom>
              <a:avLst/>
              <a:gdLst/>
              <a:ahLst/>
              <a:cxnLst/>
              <a:rect l="l" t="t" r="r" b="b"/>
              <a:pathLst>
                <a:path w="16451" h="16465" extrusionOk="0">
                  <a:moveTo>
                    <a:pt x="0" y="0"/>
                  </a:moveTo>
                  <a:lnTo>
                    <a:pt x="0" y="16464"/>
                  </a:lnTo>
                  <a:lnTo>
                    <a:pt x="16450" y="16464"/>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8" name="Google Shape;458;p19"/>
            <p:cNvSpPr/>
            <p:nvPr/>
          </p:nvSpPr>
          <p:spPr>
            <a:xfrm>
              <a:off x="6816895" y="2712362"/>
              <a:ext cx="209997" cy="210135"/>
            </a:xfrm>
            <a:custGeom>
              <a:avLst/>
              <a:gdLst/>
              <a:ahLst/>
              <a:cxnLst/>
              <a:rect l="l" t="t" r="r" b="b"/>
              <a:pathLst>
                <a:path w="16451" h="16465" extrusionOk="0">
                  <a:moveTo>
                    <a:pt x="1" y="0"/>
                  </a:moveTo>
                  <a:lnTo>
                    <a:pt x="1" y="16464"/>
                  </a:lnTo>
                  <a:lnTo>
                    <a:pt x="16451" y="16464"/>
                  </a:lnTo>
                  <a:lnTo>
                    <a:pt x="1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9" name="Google Shape;459;p19"/>
            <p:cNvSpPr/>
            <p:nvPr/>
          </p:nvSpPr>
          <p:spPr>
            <a:xfrm>
              <a:off x="7181435" y="2712362"/>
              <a:ext cx="209984" cy="210135"/>
            </a:xfrm>
            <a:custGeom>
              <a:avLst/>
              <a:gdLst/>
              <a:ahLst/>
              <a:cxnLst/>
              <a:rect l="l" t="t" r="r" b="b"/>
              <a:pathLst>
                <a:path w="16450" h="16465" extrusionOk="0">
                  <a:moveTo>
                    <a:pt x="0" y="0"/>
                  </a:moveTo>
                  <a:lnTo>
                    <a:pt x="0" y="16464"/>
                  </a:lnTo>
                  <a:lnTo>
                    <a:pt x="16450" y="16464"/>
                  </a:lnTo>
                  <a:lnTo>
                    <a:pt x="16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0" name="Google Shape;460;p19"/>
            <p:cNvSpPr/>
            <p:nvPr/>
          </p:nvSpPr>
          <p:spPr>
            <a:xfrm>
              <a:off x="6452369" y="3052734"/>
              <a:ext cx="209997" cy="209943"/>
            </a:xfrm>
            <a:custGeom>
              <a:avLst/>
              <a:gdLst/>
              <a:ahLst/>
              <a:cxnLst/>
              <a:rect l="l" t="t" r="r" b="b"/>
              <a:pathLst>
                <a:path w="16451" h="16450" extrusionOk="0">
                  <a:moveTo>
                    <a:pt x="0" y="0"/>
                  </a:moveTo>
                  <a:lnTo>
                    <a:pt x="0" y="16450"/>
                  </a:lnTo>
                  <a:lnTo>
                    <a:pt x="16450" y="16450"/>
                  </a:lnTo>
                  <a:lnTo>
                    <a:pt x="16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1" name="Google Shape;461;p19"/>
            <p:cNvSpPr/>
            <p:nvPr/>
          </p:nvSpPr>
          <p:spPr>
            <a:xfrm>
              <a:off x="6816895" y="3052734"/>
              <a:ext cx="209997" cy="209943"/>
            </a:xfrm>
            <a:custGeom>
              <a:avLst/>
              <a:gdLst/>
              <a:ahLst/>
              <a:cxnLst/>
              <a:rect l="l" t="t" r="r" b="b"/>
              <a:pathLst>
                <a:path w="16451" h="16450" extrusionOk="0">
                  <a:moveTo>
                    <a:pt x="1" y="0"/>
                  </a:moveTo>
                  <a:lnTo>
                    <a:pt x="1" y="16450"/>
                  </a:lnTo>
                  <a:lnTo>
                    <a:pt x="16451" y="16450"/>
                  </a:lnTo>
                  <a:lnTo>
                    <a:pt x="16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2" name="Google Shape;462;p19"/>
            <p:cNvSpPr/>
            <p:nvPr/>
          </p:nvSpPr>
          <p:spPr>
            <a:xfrm>
              <a:off x="7181435" y="3052734"/>
              <a:ext cx="209984" cy="209943"/>
            </a:xfrm>
            <a:custGeom>
              <a:avLst/>
              <a:gdLst/>
              <a:ahLst/>
              <a:cxnLst/>
              <a:rect l="l" t="t" r="r" b="b"/>
              <a:pathLst>
                <a:path w="16450" h="16450" extrusionOk="0">
                  <a:moveTo>
                    <a:pt x="0" y="0"/>
                  </a:moveTo>
                  <a:lnTo>
                    <a:pt x="0" y="16450"/>
                  </a:lnTo>
                  <a:lnTo>
                    <a:pt x="16450" y="16450"/>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3" name="Google Shape;463;p19"/>
            <p:cNvSpPr/>
            <p:nvPr/>
          </p:nvSpPr>
          <p:spPr>
            <a:xfrm>
              <a:off x="6662336" y="2464438"/>
              <a:ext cx="154584" cy="19437"/>
            </a:xfrm>
            <a:custGeom>
              <a:avLst/>
              <a:gdLst/>
              <a:ahLst/>
              <a:cxnLst/>
              <a:rect l="l" t="t" r="r" b="b"/>
              <a:pathLst>
                <a:path w="12110" h="1523" extrusionOk="0">
                  <a:moveTo>
                    <a:pt x="0" y="0"/>
                  </a:moveTo>
                  <a:lnTo>
                    <a:pt x="0"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4" name="Google Shape;464;p19"/>
            <p:cNvSpPr/>
            <p:nvPr/>
          </p:nvSpPr>
          <p:spPr>
            <a:xfrm>
              <a:off x="7026863" y="2464438"/>
              <a:ext cx="154597" cy="19437"/>
            </a:xfrm>
            <a:custGeom>
              <a:avLst/>
              <a:gdLst/>
              <a:ahLst/>
              <a:cxnLst/>
              <a:rect l="l" t="t" r="r" b="b"/>
              <a:pathLst>
                <a:path w="12111" h="1523" extrusionOk="0">
                  <a:moveTo>
                    <a:pt x="1" y="0"/>
                  </a:moveTo>
                  <a:lnTo>
                    <a:pt x="1"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5" name="Google Shape;465;p19"/>
            <p:cNvSpPr/>
            <p:nvPr/>
          </p:nvSpPr>
          <p:spPr>
            <a:xfrm>
              <a:off x="6662336" y="2807708"/>
              <a:ext cx="154584" cy="19450"/>
            </a:xfrm>
            <a:custGeom>
              <a:avLst/>
              <a:gdLst/>
              <a:ahLst/>
              <a:cxnLst/>
              <a:rect l="l" t="t" r="r" b="b"/>
              <a:pathLst>
                <a:path w="12110" h="1524" extrusionOk="0">
                  <a:moveTo>
                    <a:pt x="0" y="1"/>
                  </a:moveTo>
                  <a:lnTo>
                    <a:pt x="0"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6" name="Google Shape;466;p19"/>
            <p:cNvSpPr/>
            <p:nvPr/>
          </p:nvSpPr>
          <p:spPr>
            <a:xfrm>
              <a:off x="6547537"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7" name="Google Shape;467;p19"/>
            <p:cNvSpPr/>
            <p:nvPr/>
          </p:nvSpPr>
          <p:spPr>
            <a:xfrm>
              <a:off x="6547537"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8" name="Google Shape;468;p19"/>
            <p:cNvSpPr/>
            <p:nvPr/>
          </p:nvSpPr>
          <p:spPr>
            <a:xfrm>
              <a:off x="7276603"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9" name="Google Shape;469;p19"/>
            <p:cNvSpPr/>
            <p:nvPr/>
          </p:nvSpPr>
          <p:spPr>
            <a:xfrm>
              <a:off x="6916620" y="2582133"/>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0" name="Google Shape;470;p19"/>
            <p:cNvSpPr/>
            <p:nvPr/>
          </p:nvSpPr>
          <p:spPr>
            <a:xfrm>
              <a:off x="6916620" y="2922505"/>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1" name="Google Shape;471;p19"/>
            <p:cNvSpPr/>
            <p:nvPr/>
          </p:nvSpPr>
          <p:spPr>
            <a:xfrm>
              <a:off x="7276603"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2" name="Google Shape;472;p19"/>
            <p:cNvSpPr/>
            <p:nvPr/>
          </p:nvSpPr>
          <p:spPr>
            <a:xfrm>
              <a:off x="7026863" y="2807708"/>
              <a:ext cx="154597" cy="19450"/>
            </a:xfrm>
            <a:custGeom>
              <a:avLst/>
              <a:gdLst/>
              <a:ahLst/>
              <a:cxnLst/>
              <a:rect l="l" t="t" r="r" b="b"/>
              <a:pathLst>
                <a:path w="12111" h="1524" extrusionOk="0">
                  <a:moveTo>
                    <a:pt x="1" y="1"/>
                  </a:moveTo>
                  <a:lnTo>
                    <a:pt x="1"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3" name="Google Shape;473;p19"/>
            <p:cNvSpPr/>
            <p:nvPr/>
          </p:nvSpPr>
          <p:spPr>
            <a:xfrm>
              <a:off x="6662336" y="3147901"/>
              <a:ext cx="154584" cy="19629"/>
            </a:xfrm>
            <a:custGeom>
              <a:avLst/>
              <a:gdLst/>
              <a:ahLst/>
              <a:cxnLst/>
              <a:rect l="l" t="t" r="r" b="b"/>
              <a:pathLst>
                <a:path w="12110" h="1538" extrusionOk="0">
                  <a:moveTo>
                    <a:pt x="0" y="1"/>
                  </a:moveTo>
                  <a:lnTo>
                    <a:pt x="0"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4" name="Google Shape;474;p19"/>
            <p:cNvSpPr/>
            <p:nvPr/>
          </p:nvSpPr>
          <p:spPr>
            <a:xfrm>
              <a:off x="7026863" y="3147901"/>
              <a:ext cx="154597" cy="19629"/>
            </a:xfrm>
            <a:custGeom>
              <a:avLst/>
              <a:gdLst/>
              <a:ahLst/>
              <a:cxnLst/>
              <a:rect l="l" t="t" r="r" b="b"/>
              <a:pathLst>
                <a:path w="12111" h="1538" extrusionOk="0">
                  <a:moveTo>
                    <a:pt x="1" y="1"/>
                  </a:moveTo>
                  <a:lnTo>
                    <a:pt x="1"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475" name="Google Shape;475;p19"/>
          <p:cNvGrpSpPr/>
          <p:nvPr/>
        </p:nvGrpSpPr>
        <p:grpSpPr>
          <a:xfrm>
            <a:off x="1303725" y="2529725"/>
            <a:ext cx="949783" cy="995673"/>
            <a:chOff x="-2429875" y="2285350"/>
            <a:chExt cx="949783" cy="995673"/>
          </a:xfrm>
        </p:grpSpPr>
        <p:sp>
          <p:nvSpPr>
            <p:cNvPr id="476" name="Google Shape;476;p19"/>
            <p:cNvSpPr/>
            <p:nvPr/>
          </p:nvSpPr>
          <p:spPr>
            <a:xfrm>
              <a:off x="-2132002" y="2285350"/>
              <a:ext cx="348957" cy="302025"/>
            </a:xfrm>
            <a:custGeom>
              <a:avLst/>
              <a:gdLst/>
              <a:ahLst/>
              <a:cxnLst/>
              <a:rect l="l" t="t" r="r" b="b"/>
              <a:pathLst>
                <a:path w="27337" h="23665" extrusionOk="0">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7" name="Google Shape;477;p19"/>
            <p:cNvSpPr/>
            <p:nvPr/>
          </p:nvSpPr>
          <p:spPr>
            <a:xfrm>
              <a:off x="-2132002" y="2285350"/>
              <a:ext cx="348957" cy="302025"/>
            </a:xfrm>
            <a:custGeom>
              <a:avLst/>
              <a:gdLst/>
              <a:ahLst/>
              <a:cxnLst/>
              <a:rect l="l" t="t" r="r" b="b"/>
              <a:pathLst>
                <a:path w="27337" h="23665" fill="none" extrusionOk="0">
                  <a:moveTo>
                    <a:pt x="20492" y="1"/>
                  </a:moveTo>
                  <a:lnTo>
                    <a:pt x="6831" y="1"/>
                  </a:lnTo>
                  <a:lnTo>
                    <a:pt x="1" y="11840"/>
                  </a:lnTo>
                  <a:lnTo>
                    <a:pt x="6831" y="23665"/>
                  </a:lnTo>
                  <a:lnTo>
                    <a:pt x="20492" y="23665"/>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8" name="Google Shape;478;p19"/>
            <p:cNvSpPr/>
            <p:nvPr/>
          </p:nvSpPr>
          <p:spPr>
            <a:xfrm>
              <a:off x="-1837767" y="2457712"/>
              <a:ext cx="348957" cy="302037"/>
            </a:xfrm>
            <a:custGeom>
              <a:avLst/>
              <a:gdLst/>
              <a:ahLst/>
              <a:cxnLst/>
              <a:rect l="l" t="t" r="r" b="b"/>
              <a:pathLst>
                <a:path w="27337" h="23666" extrusionOk="0">
                  <a:moveTo>
                    <a:pt x="6846" y="1"/>
                  </a:moveTo>
                  <a:lnTo>
                    <a:pt x="1" y="11826"/>
                  </a:lnTo>
                  <a:lnTo>
                    <a:pt x="6846" y="23665"/>
                  </a:lnTo>
                  <a:lnTo>
                    <a:pt x="20506" y="23665"/>
                  </a:lnTo>
                  <a:lnTo>
                    <a:pt x="27337" y="11826"/>
                  </a:lnTo>
                  <a:lnTo>
                    <a:pt x="20506"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9" name="Google Shape;479;p19"/>
            <p:cNvSpPr/>
            <p:nvPr/>
          </p:nvSpPr>
          <p:spPr>
            <a:xfrm>
              <a:off x="-2132002" y="2638613"/>
              <a:ext cx="348957" cy="302216"/>
            </a:xfrm>
            <a:custGeom>
              <a:avLst/>
              <a:gdLst/>
              <a:ahLst/>
              <a:cxnLst/>
              <a:rect l="l" t="t" r="r" b="b"/>
              <a:pathLst>
                <a:path w="27337" h="23680" extrusionOk="0">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0" name="Google Shape;480;p19"/>
            <p:cNvSpPr/>
            <p:nvPr/>
          </p:nvSpPr>
          <p:spPr>
            <a:xfrm>
              <a:off x="-2132002" y="2638613"/>
              <a:ext cx="348957" cy="302216"/>
            </a:xfrm>
            <a:custGeom>
              <a:avLst/>
              <a:gdLst/>
              <a:ahLst/>
              <a:cxnLst/>
              <a:rect l="l" t="t" r="r" b="b"/>
              <a:pathLst>
                <a:path w="27337" h="23680" fill="none" extrusionOk="0">
                  <a:moveTo>
                    <a:pt x="20492" y="1"/>
                  </a:moveTo>
                  <a:lnTo>
                    <a:pt x="6831" y="1"/>
                  </a:lnTo>
                  <a:lnTo>
                    <a:pt x="1" y="11840"/>
                  </a:lnTo>
                  <a:lnTo>
                    <a:pt x="6831" y="23679"/>
                  </a:lnTo>
                  <a:lnTo>
                    <a:pt x="20492" y="23679"/>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1" name="Google Shape;481;p19"/>
            <p:cNvSpPr/>
            <p:nvPr/>
          </p:nvSpPr>
          <p:spPr>
            <a:xfrm>
              <a:off x="-1829036" y="2804262"/>
              <a:ext cx="348944" cy="302025"/>
            </a:xfrm>
            <a:custGeom>
              <a:avLst/>
              <a:gdLst/>
              <a:ahLst/>
              <a:cxnLst/>
              <a:rect l="l" t="t" r="r" b="b"/>
              <a:pathLst>
                <a:path w="27336" h="23665" extrusionOk="0">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2" name="Google Shape;482;p19"/>
            <p:cNvSpPr/>
            <p:nvPr/>
          </p:nvSpPr>
          <p:spPr>
            <a:xfrm>
              <a:off x="-2429875" y="2463711"/>
              <a:ext cx="348957" cy="302203"/>
            </a:xfrm>
            <a:custGeom>
              <a:avLst/>
              <a:gdLst/>
              <a:ahLst/>
              <a:cxnLst/>
              <a:rect l="l" t="t" r="r" b="b"/>
              <a:pathLst>
                <a:path w="27337" h="23679" extrusionOk="0">
                  <a:moveTo>
                    <a:pt x="6831" y="0"/>
                  </a:moveTo>
                  <a:lnTo>
                    <a:pt x="1" y="11840"/>
                  </a:lnTo>
                  <a:lnTo>
                    <a:pt x="6831" y="23679"/>
                  </a:lnTo>
                  <a:lnTo>
                    <a:pt x="20506" y="23679"/>
                  </a:lnTo>
                  <a:lnTo>
                    <a:pt x="27336" y="11840"/>
                  </a:lnTo>
                  <a:lnTo>
                    <a:pt x="20506"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3" name="Google Shape;483;p19"/>
            <p:cNvSpPr/>
            <p:nvPr/>
          </p:nvSpPr>
          <p:spPr>
            <a:xfrm>
              <a:off x="-2429875" y="2811524"/>
              <a:ext cx="348957" cy="302216"/>
            </a:xfrm>
            <a:custGeom>
              <a:avLst/>
              <a:gdLst/>
              <a:ahLst/>
              <a:cxnLst/>
              <a:rect l="l" t="t" r="r" b="b"/>
              <a:pathLst>
                <a:path w="27337" h="23680" extrusionOk="0">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4" name="Google Shape;484;p19"/>
            <p:cNvSpPr/>
            <p:nvPr/>
          </p:nvSpPr>
          <p:spPr>
            <a:xfrm>
              <a:off x="-2126195" y="2978806"/>
              <a:ext cx="348957" cy="302216"/>
            </a:xfrm>
            <a:custGeom>
              <a:avLst/>
              <a:gdLst/>
              <a:ahLst/>
              <a:cxnLst/>
              <a:rect l="l" t="t" r="r" b="b"/>
              <a:pathLst>
                <a:path w="27337" h="23680" extrusionOk="0">
                  <a:moveTo>
                    <a:pt x="6831" y="0"/>
                  </a:moveTo>
                  <a:lnTo>
                    <a:pt x="1" y="11840"/>
                  </a:lnTo>
                  <a:lnTo>
                    <a:pt x="6831" y="23679"/>
                  </a:lnTo>
                  <a:lnTo>
                    <a:pt x="20506" y="23679"/>
                  </a:lnTo>
                  <a:lnTo>
                    <a:pt x="27337" y="11840"/>
                  </a:lnTo>
                  <a:lnTo>
                    <a:pt x="20506"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485" name="Google Shape;485;p19"/>
          <p:cNvGrpSpPr/>
          <p:nvPr/>
        </p:nvGrpSpPr>
        <p:grpSpPr>
          <a:xfrm>
            <a:off x="788015" y="1211750"/>
            <a:ext cx="1981200" cy="3570999"/>
            <a:chOff x="788015" y="1211750"/>
            <a:chExt cx="1981200" cy="3570999"/>
          </a:xfrm>
        </p:grpSpPr>
        <p:sp>
          <p:nvSpPr>
            <p:cNvPr id="486" name="Google Shape;486;p19"/>
            <p:cNvSpPr txBox="1"/>
            <p:nvPr/>
          </p:nvSpPr>
          <p:spPr>
            <a:xfrm>
              <a:off x="788015" y="4058563"/>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Hi! My name is Eran</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487" name="Google Shape;487;p19"/>
            <p:cNvSpPr txBox="1"/>
            <p:nvPr/>
          </p:nvSpPr>
          <p:spPr>
            <a:xfrm>
              <a:off x="788015" y="4450949"/>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Roboto"/>
                  <a:ea typeface="Roboto"/>
                  <a:cs typeface="Roboto"/>
                  <a:sym typeface="Roboto"/>
                </a:rPr>
                <a:t>I will be your tutor for today’s lesson!</a:t>
              </a:r>
              <a:endParaRPr dirty="0">
                <a:solidFill>
                  <a:srgbClr val="002060"/>
                </a:solidFill>
                <a:latin typeface="Roboto"/>
                <a:ea typeface="Roboto"/>
                <a:cs typeface="Roboto"/>
                <a:sym typeface="Roboto"/>
              </a:endParaRPr>
            </a:p>
          </p:txBody>
        </p:sp>
        <p:sp>
          <p:nvSpPr>
            <p:cNvPr id="488" name="Google Shape;488;p19"/>
            <p:cNvSpPr/>
            <p:nvPr/>
          </p:nvSpPr>
          <p:spPr>
            <a:xfrm>
              <a:off x="1386235" y="12117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2060"/>
                  </a:solidFill>
                  <a:latin typeface="Fira Sans Extra Condensed"/>
                  <a:ea typeface="Fira Sans Extra Condensed"/>
                  <a:cs typeface="Fira Sans Extra Condensed"/>
                  <a:sym typeface="Fira Sans Extra Condensed"/>
                </a:rPr>
                <a:t>01</a:t>
              </a:r>
              <a:endParaRPr sz="1800" b="1">
                <a:solidFill>
                  <a:srgbClr val="002060"/>
                </a:solidFill>
                <a:latin typeface="Fira Sans Extra Condensed"/>
                <a:ea typeface="Fira Sans Extra Condensed"/>
                <a:cs typeface="Fira Sans Extra Condensed"/>
                <a:sym typeface="Fira Sans Extra Condensed"/>
              </a:endParaRPr>
            </a:p>
          </p:txBody>
        </p:sp>
      </p:grpSp>
      <p:grpSp>
        <p:nvGrpSpPr>
          <p:cNvPr id="489" name="Google Shape;489;p19"/>
          <p:cNvGrpSpPr/>
          <p:nvPr/>
        </p:nvGrpSpPr>
        <p:grpSpPr>
          <a:xfrm>
            <a:off x="5929082" y="1211750"/>
            <a:ext cx="2870815" cy="3571000"/>
            <a:chOff x="5929082" y="1211750"/>
            <a:chExt cx="2870815" cy="3571000"/>
          </a:xfrm>
        </p:grpSpPr>
        <p:sp>
          <p:nvSpPr>
            <p:cNvPr id="490" name="Google Shape;490;p19"/>
            <p:cNvSpPr txBox="1"/>
            <p:nvPr/>
          </p:nvSpPr>
          <p:spPr>
            <a:xfrm>
              <a:off x="6374790" y="4058563"/>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How about you?</a:t>
              </a:r>
              <a:endParaRPr sz="1800" b="1" dirty="0">
                <a:solidFill>
                  <a:srgbClr val="002060"/>
                </a:solidFill>
                <a:latin typeface="Fira Sans Extra Condensed"/>
                <a:ea typeface="Fira Sans Extra Condensed"/>
                <a:cs typeface="Fira Sans Extra Condensed"/>
                <a:sym typeface="Fira Sans Extra Condensed"/>
              </a:endParaRPr>
            </a:p>
          </p:txBody>
        </p:sp>
        <p:sp>
          <p:nvSpPr>
            <p:cNvPr id="491" name="Google Shape;491;p19"/>
            <p:cNvSpPr txBox="1"/>
            <p:nvPr/>
          </p:nvSpPr>
          <p:spPr>
            <a:xfrm>
              <a:off x="5929082" y="4450950"/>
              <a:ext cx="287081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latin typeface="Roboto"/>
                  <a:ea typeface="Roboto"/>
                  <a:cs typeface="Roboto"/>
                  <a:sym typeface="Roboto"/>
                </a:rPr>
                <a:t>What is your name, in what city do you live and how old are you?</a:t>
              </a:r>
              <a:endParaRPr dirty="0">
                <a:solidFill>
                  <a:srgbClr val="002060"/>
                </a:solidFill>
                <a:latin typeface="Roboto"/>
                <a:ea typeface="Roboto"/>
                <a:cs typeface="Roboto"/>
                <a:sym typeface="Roboto"/>
              </a:endParaRPr>
            </a:p>
          </p:txBody>
        </p:sp>
        <p:sp>
          <p:nvSpPr>
            <p:cNvPr id="492" name="Google Shape;492;p19"/>
            <p:cNvSpPr/>
            <p:nvPr/>
          </p:nvSpPr>
          <p:spPr>
            <a:xfrm>
              <a:off x="6972985" y="12117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2060"/>
                  </a:solidFill>
                  <a:latin typeface="Fira Sans Extra Condensed"/>
                  <a:ea typeface="Fira Sans Extra Condensed"/>
                  <a:cs typeface="Fira Sans Extra Condensed"/>
                  <a:sym typeface="Fira Sans Extra Condensed"/>
                </a:rPr>
                <a:t>02</a:t>
              </a:r>
              <a:endParaRPr sz="1800" b="1">
                <a:solidFill>
                  <a:srgbClr val="002060"/>
                </a:solidFill>
                <a:latin typeface="Fira Sans Extra Condensed"/>
                <a:ea typeface="Fira Sans Extra Condensed"/>
                <a:cs typeface="Fira Sans Extra Condensed"/>
                <a:sym typeface="Fira Sans Extra Condensed"/>
              </a:endParaRPr>
            </a:p>
          </p:txBody>
        </p:sp>
      </p:grpSp>
      <p:grpSp>
        <p:nvGrpSpPr>
          <p:cNvPr id="493" name="Google Shape;493;p19"/>
          <p:cNvGrpSpPr/>
          <p:nvPr/>
        </p:nvGrpSpPr>
        <p:grpSpPr>
          <a:xfrm>
            <a:off x="3886200" y="1114550"/>
            <a:ext cx="1371604" cy="3617430"/>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cxnSp>
        <p:nvCxnSpPr>
          <p:cNvPr id="515" name="Google Shape;515;p19"/>
          <p:cNvCxnSpPr>
            <a:stCxn id="488" idx="6"/>
            <a:endCxn id="513" idx="2"/>
          </p:cNvCxnSpPr>
          <p:nvPr/>
        </p:nvCxnSpPr>
        <p:spPr>
          <a:xfrm>
            <a:off x="2171035" y="1604150"/>
            <a:ext cx="1934100" cy="0"/>
          </a:xfrm>
          <a:prstGeom prst="straightConnector1">
            <a:avLst/>
          </a:prstGeom>
          <a:noFill/>
          <a:ln w="9525" cap="flat" cmpd="sng">
            <a:solidFill>
              <a:schemeClr val="dk2"/>
            </a:solidFill>
            <a:prstDash val="solid"/>
            <a:round/>
            <a:headEnd type="none" w="med" len="med"/>
            <a:tailEnd type="oval" w="med" len="med"/>
          </a:ln>
        </p:spPr>
      </p:cxnSp>
      <p:cxnSp>
        <p:nvCxnSpPr>
          <p:cNvPr id="516" name="Google Shape;516;p19"/>
          <p:cNvCxnSpPr>
            <a:stCxn id="492" idx="2"/>
            <a:endCxn id="514" idx="6"/>
          </p:cNvCxnSpPr>
          <p:nvPr/>
        </p:nvCxnSpPr>
        <p:spPr>
          <a:xfrm rot="10800000">
            <a:off x="4567285" y="1604150"/>
            <a:ext cx="2405700" cy="0"/>
          </a:xfrm>
          <a:prstGeom prst="straightConnector1">
            <a:avLst/>
          </a:prstGeom>
          <a:noFill/>
          <a:ln w="9525" cap="flat" cmpd="sng">
            <a:solidFill>
              <a:schemeClr val="dk2"/>
            </a:solidFill>
            <a:prstDash val="solid"/>
            <a:round/>
            <a:headEnd type="none" w="med" len="med"/>
            <a:tailEnd type="oval" w="med" len="med"/>
          </a:ln>
        </p:spPr>
      </p:cxnSp>
      <p:cxnSp>
        <p:nvCxnSpPr>
          <p:cNvPr id="517" name="Google Shape;517;p19"/>
          <p:cNvCxnSpPr>
            <a:stCxn id="488" idx="4"/>
            <a:endCxn id="451" idx="0"/>
          </p:cNvCxnSpPr>
          <p:nvPr/>
        </p:nvCxnSpPr>
        <p:spPr>
          <a:xfrm>
            <a:off x="1778635" y="19965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8" name="Google Shape;518;p19"/>
          <p:cNvCxnSpPr>
            <a:stCxn id="451" idx="2"/>
            <a:endCxn id="486" idx="0"/>
          </p:cNvCxnSpPr>
          <p:nvPr/>
        </p:nvCxnSpPr>
        <p:spPr>
          <a:xfrm>
            <a:off x="1778600" y="36293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19" name="Google Shape;519;p19"/>
          <p:cNvCxnSpPr>
            <a:stCxn id="492" idx="4"/>
            <a:endCxn id="450" idx="0"/>
          </p:cNvCxnSpPr>
          <p:nvPr/>
        </p:nvCxnSpPr>
        <p:spPr>
          <a:xfrm>
            <a:off x="7365385" y="19965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20" name="Google Shape;520;p19"/>
          <p:cNvCxnSpPr>
            <a:stCxn id="450" idx="2"/>
            <a:endCxn id="490" idx="0"/>
          </p:cNvCxnSpPr>
          <p:nvPr/>
        </p:nvCxnSpPr>
        <p:spPr>
          <a:xfrm>
            <a:off x="7365400" y="3629350"/>
            <a:ext cx="0" cy="429300"/>
          </a:xfrm>
          <a:prstGeom prst="straightConnector1">
            <a:avLst/>
          </a:prstGeom>
          <a:noFill/>
          <a:ln w="9525" cap="flat" cmpd="sng">
            <a:solidFill>
              <a:schemeClr val="dk2"/>
            </a:solidFill>
            <a:prstDash val="solid"/>
            <a:round/>
            <a:headEnd type="none" w="med" len="med"/>
            <a:tailEnd type="oval" w="med" len="med"/>
          </a:ln>
        </p:spPr>
      </p:cxnSp>
      <p:pic>
        <p:nvPicPr>
          <p:cNvPr id="4" name="Picture 3" descr="Graphical user interface&#10;&#10;Description automatically generated with low confidence">
            <a:extLst>
              <a:ext uri="{FF2B5EF4-FFF2-40B4-BE49-F238E27FC236}">
                <a16:creationId xmlns:a16="http://schemas.microsoft.com/office/drawing/2014/main" id="{884AC7B9-2F3C-E84A-9636-DF463B5E456D}"/>
              </a:ext>
            </a:extLst>
          </p:cNvPr>
          <p:cNvPicPr>
            <a:picLocks noChangeAspect="1"/>
          </p:cNvPicPr>
          <p:nvPr/>
        </p:nvPicPr>
        <p:blipFill rotWithShape="1">
          <a:blip r:embed="rId3"/>
          <a:srcRect l="7721" t="11851" r="19855" b="7810"/>
          <a:stretch/>
        </p:blipFill>
        <p:spPr>
          <a:xfrm>
            <a:off x="792046" y="608363"/>
            <a:ext cx="1870383" cy="1879117"/>
          </a:xfrm>
          <a:prstGeom prst="ellipse">
            <a:avLst/>
          </a:prstGeom>
        </p:spPr>
      </p:pic>
      <p:pic>
        <p:nvPicPr>
          <p:cNvPr id="1026" name="Picture 2" descr="Hacks and tips to improve Zoom call quality | The Jotform Blog">
            <a:extLst>
              <a:ext uri="{FF2B5EF4-FFF2-40B4-BE49-F238E27FC236}">
                <a16:creationId xmlns:a16="http://schemas.microsoft.com/office/drawing/2014/main" id="{BC4E0C44-A850-D844-9E66-D1C8A7D90B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10" r="14869"/>
          <a:stretch/>
        </p:blipFill>
        <p:spPr bwMode="auto">
          <a:xfrm>
            <a:off x="6374790" y="713434"/>
            <a:ext cx="1939631" cy="1749943"/>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FFD1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What is programming?</a:t>
            </a:r>
            <a:endParaRPr sz="2100" b="1" dirty="0">
              <a:solidFill>
                <a:srgbClr val="00206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rgbClr val="002060">
              <a:alpha val="12549"/>
            </a:srgbClr>
          </a:solidFill>
          <a:ln>
            <a:noFill/>
          </a:ln>
        </p:spPr>
      </p:sp>
      <p:grpSp>
        <p:nvGrpSpPr>
          <p:cNvPr id="418" name="Google Shape;418;p18"/>
          <p:cNvGrpSpPr/>
          <p:nvPr/>
        </p:nvGrpSpPr>
        <p:grpSpPr>
          <a:xfrm>
            <a:off x="3961062" y="1231575"/>
            <a:ext cx="4725888" cy="650100"/>
            <a:chOff x="3961062" y="1231575"/>
            <a:chExt cx="4725888" cy="650100"/>
          </a:xfrm>
        </p:grpSpPr>
        <p:sp>
          <p:nvSpPr>
            <p:cNvPr id="419" name="Google Shape;419;p18"/>
            <p:cNvSpPr/>
            <p:nvPr/>
          </p:nvSpPr>
          <p:spPr>
            <a:xfrm>
              <a:off x="5010150" y="1231575"/>
              <a:ext cx="3676800" cy="650100"/>
            </a:xfrm>
            <a:prstGeom prst="roundRect">
              <a:avLst>
                <a:gd name="adj" fmla="val 50000"/>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2" y="1324425"/>
              <a:ext cx="4619519"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8"/>
          <p:cNvSpPr txBox="1"/>
          <p:nvPr/>
        </p:nvSpPr>
        <p:spPr>
          <a:xfrm>
            <a:off x="3974504" y="1390725"/>
            <a:ext cx="379328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Building a computer for video games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002060">
              <a:alpha val="12549"/>
            </a:srgb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002060">
              <a:alpha val="12549"/>
            </a:srgbClr>
          </a:solidFill>
          <a:ln>
            <a:noFill/>
          </a:ln>
        </p:spPr>
      </p:sp>
      <p:grpSp>
        <p:nvGrpSpPr>
          <p:cNvPr id="426" name="Google Shape;426;p18"/>
          <p:cNvGrpSpPr/>
          <p:nvPr/>
        </p:nvGrpSpPr>
        <p:grpSpPr>
          <a:xfrm>
            <a:off x="3961062" y="3117807"/>
            <a:ext cx="4725888" cy="903350"/>
            <a:chOff x="3961062" y="3237875"/>
            <a:chExt cx="4725888" cy="650100"/>
          </a:xfrm>
        </p:grpSpPr>
        <p:sp>
          <p:nvSpPr>
            <p:cNvPr id="427" name="Google Shape;427;p18"/>
            <p:cNvSpPr/>
            <p:nvPr/>
          </p:nvSpPr>
          <p:spPr>
            <a:xfrm>
              <a:off x="5010150" y="3237875"/>
              <a:ext cx="3676800" cy="650100"/>
            </a:xfrm>
            <a:prstGeom prst="roundRect">
              <a:avLst>
                <a:gd name="adj" fmla="val 50000"/>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2" y="3330722"/>
              <a:ext cx="4619519"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4" name="Google Shape;428;p18">
            <a:extLst>
              <a:ext uri="{FF2B5EF4-FFF2-40B4-BE49-F238E27FC236}">
                <a16:creationId xmlns:a16="http://schemas.microsoft.com/office/drawing/2014/main" id="{4BD94E2B-DB42-E449-B689-3E20E060CD71}"/>
              </a:ext>
            </a:extLst>
          </p:cNvPr>
          <p:cNvSpPr/>
          <p:nvPr/>
        </p:nvSpPr>
        <p:spPr>
          <a:xfrm>
            <a:off x="3959512" y="3251746"/>
            <a:ext cx="4619519" cy="64531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8"/>
          <p:cNvSpPr txBox="1"/>
          <p:nvPr/>
        </p:nvSpPr>
        <p:spPr>
          <a:xfrm>
            <a:off x="3713729" y="3406662"/>
            <a:ext cx="461951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Creating a set of instructions that tell a computer how to perform a task</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2" y="2234725"/>
            <a:ext cx="4725888" cy="650100"/>
            <a:chOff x="3961062" y="2234725"/>
            <a:chExt cx="4725888" cy="650100"/>
          </a:xfrm>
        </p:grpSpPr>
        <p:sp>
          <p:nvSpPr>
            <p:cNvPr id="433" name="Google Shape;433;p18"/>
            <p:cNvSpPr/>
            <p:nvPr/>
          </p:nvSpPr>
          <p:spPr>
            <a:xfrm>
              <a:off x="5010150" y="2234725"/>
              <a:ext cx="3676800" cy="650100"/>
            </a:xfrm>
            <a:prstGeom prst="roundRect">
              <a:avLst>
                <a:gd name="adj" fmla="val 50000"/>
              </a:avLst>
            </a:prstGeom>
            <a:solidFill>
              <a:schemeClr val="accent3">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2" y="2327575"/>
              <a:ext cx="4619519"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8"/>
          <p:cNvSpPr txBox="1"/>
          <p:nvPr/>
        </p:nvSpPr>
        <p:spPr>
          <a:xfrm>
            <a:off x="3939480" y="2394406"/>
            <a:ext cx="471343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Writing a secret message for computer hackers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002060">
              <a:alpha val="12549"/>
            </a:srgbClr>
          </a:solidFill>
          <a:ln>
            <a:noFill/>
          </a:ln>
        </p:spPr>
      </p:sp>
      <p:grpSp>
        <p:nvGrpSpPr>
          <p:cNvPr id="439" name="Google Shape;439;p18"/>
          <p:cNvGrpSpPr/>
          <p:nvPr/>
        </p:nvGrpSpPr>
        <p:grpSpPr>
          <a:xfrm>
            <a:off x="3959512" y="4241025"/>
            <a:ext cx="4727438" cy="650100"/>
            <a:chOff x="3959512" y="4241025"/>
            <a:chExt cx="4727438" cy="650100"/>
          </a:xfrm>
        </p:grpSpPr>
        <p:sp>
          <p:nvSpPr>
            <p:cNvPr id="440" name="Google Shape;440;p18"/>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59512" y="4333875"/>
              <a:ext cx="461225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8"/>
          <p:cNvSpPr txBox="1"/>
          <p:nvPr/>
        </p:nvSpPr>
        <p:spPr>
          <a:xfrm>
            <a:off x="3919088" y="4400175"/>
            <a:ext cx="4518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Programming sentences to load a computer</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88" name="Google Shape;788;p24">
            <a:extLst>
              <a:ext uri="{FF2B5EF4-FFF2-40B4-BE49-F238E27FC236}">
                <a16:creationId xmlns:a16="http://schemas.microsoft.com/office/drawing/2014/main" id="{4D78E45C-6868-5B4A-A04B-471A38D7D5EA}"/>
              </a:ext>
            </a:extLst>
          </p:cNvPr>
          <p:cNvGrpSpPr/>
          <p:nvPr/>
        </p:nvGrpSpPr>
        <p:grpSpPr>
          <a:xfrm>
            <a:off x="1196561" y="3051791"/>
            <a:ext cx="1509439" cy="1282084"/>
            <a:chOff x="726125" y="238125"/>
            <a:chExt cx="6167750" cy="5238750"/>
          </a:xfrm>
        </p:grpSpPr>
        <p:sp>
          <p:nvSpPr>
            <p:cNvPr id="89" name="Google Shape;789;p24">
              <a:extLst>
                <a:ext uri="{FF2B5EF4-FFF2-40B4-BE49-F238E27FC236}">
                  <a16:creationId xmlns:a16="http://schemas.microsoft.com/office/drawing/2014/main" id="{C1E717A6-8CE6-B341-96D0-109F02F40A24}"/>
                </a:ext>
              </a:extLst>
            </p:cNvPr>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90;p24">
              <a:extLst>
                <a:ext uri="{FF2B5EF4-FFF2-40B4-BE49-F238E27FC236}">
                  <a16:creationId xmlns:a16="http://schemas.microsoft.com/office/drawing/2014/main" id="{0F60CD0D-53C4-3D4D-81EA-B3DBC4851C6D}"/>
                </a:ext>
              </a:extLst>
            </p:cNvPr>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91;p24">
              <a:extLst>
                <a:ext uri="{FF2B5EF4-FFF2-40B4-BE49-F238E27FC236}">
                  <a16:creationId xmlns:a16="http://schemas.microsoft.com/office/drawing/2014/main" id="{B3A97C76-57EC-0B4B-93F0-F9B1F1B04B66}"/>
                </a:ext>
              </a:extLst>
            </p:cNvPr>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92;p24">
              <a:extLst>
                <a:ext uri="{FF2B5EF4-FFF2-40B4-BE49-F238E27FC236}">
                  <a16:creationId xmlns:a16="http://schemas.microsoft.com/office/drawing/2014/main" id="{C61AE263-6212-5541-8238-3BCD1D157039}"/>
                </a:ext>
              </a:extLst>
            </p:cNvPr>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93;p24">
              <a:extLst>
                <a:ext uri="{FF2B5EF4-FFF2-40B4-BE49-F238E27FC236}">
                  <a16:creationId xmlns:a16="http://schemas.microsoft.com/office/drawing/2014/main" id="{BD4DDF67-050E-ED46-9309-D6423177884F}"/>
                </a:ext>
              </a:extLst>
            </p:cNvPr>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94;p24">
              <a:extLst>
                <a:ext uri="{FF2B5EF4-FFF2-40B4-BE49-F238E27FC236}">
                  <a16:creationId xmlns:a16="http://schemas.microsoft.com/office/drawing/2014/main" id="{3353A8F4-369F-0E46-A0F1-10AEC21D49C4}"/>
                </a:ext>
              </a:extLst>
            </p:cNvPr>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95;p24">
              <a:extLst>
                <a:ext uri="{FF2B5EF4-FFF2-40B4-BE49-F238E27FC236}">
                  <a16:creationId xmlns:a16="http://schemas.microsoft.com/office/drawing/2014/main" id="{4094D7CD-D1CB-AA4A-A2CF-BEF08029372A}"/>
                </a:ext>
              </a:extLst>
            </p:cNvPr>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96;p24">
              <a:extLst>
                <a:ext uri="{FF2B5EF4-FFF2-40B4-BE49-F238E27FC236}">
                  <a16:creationId xmlns:a16="http://schemas.microsoft.com/office/drawing/2014/main" id="{91CF7083-F44C-1C47-AEFE-D2E350C217F5}"/>
                </a:ext>
              </a:extLst>
            </p:cNvPr>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97;p24">
              <a:extLst>
                <a:ext uri="{FF2B5EF4-FFF2-40B4-BE49-F238E27FC236}">
                  <a16:creationId xmlns:a16="http://schemas.microsoft.com/office/drawing/2014/main" id="{C7EA08C4-1D31-A142-85B4-BF21DC17C31C}"/>
                </a:ext>
              </a:extLst>
            </p:cNvPr>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98;p24">
              <a:extLst>
                <a:ext uri="{FF2B5EF4-FFF2-40B4-BE49-F238E27FC236}">
                  <a16:creationId xmlns:a16="http://schemas.microsoft.com/office/drawing/2014/main" id="{AFA4FB4E-C033-EA4A-AF23-22676ACC5419}"/>
                </a:ext>
              </a:extLst>
            </p:cNvPr>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99;p24">
              <a:extLst>
                <a:ext uri="{FF2B5EF4-FFF2-40B4-BE49-F238E27FC236}">
                  <a16:creationId xmlns:a16="http://schemas.microsoft.com/office/drawing/2014/main" id="{C3415147-F821-4A40-9270-D8A4EE1EADF0}"/>
                </a:ext>
              </a:extLst>
            </p:cNvPr>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00;p24">
              <a:extLst>
                <a:ext uri="{FF2B5EF4-FFF2-40B4-BE49-F238E27FC236}">
                  <a16:creationId xmlns:a16="http://schemas.microsoft.com/office/drawing/2014/main" id="{2F83FBDD-8776-AD4A-8B59-26D13DF905B1}"/>
                </a:ext>
              </a:extLst>
            </p:cNvPr>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01;p24">
              <a:extLst>
                <a:ext uri="{FF2B5EF4-FFF2-40B4-BE49-F238E27FC236}">
                  <a16:creationId xmlns:a16="http://schemas.microsoft.com/office/drawing/2014/main" id="{25E83A0A-2586-E74E-B171-265F53909111}"/>
                </a:ext>
              </a:extLst>
            </p:cNvPr>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02;p24">
              <a:extLst>
                <a:ext uri="{FF2B5EF4-FFF2-40B4-BE49-F238E27FC236}">
                  <a16:creationId xmlns:a16="http://schemas.microsoft.com/office/drawing/2014/main" id="{C2A13ACF-7ACE-FD4E-B611-741456CC295D}"/>
                </a:ext>
              </a:extLst>
            </p:cNvPr>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03;p24">
              <a:extLst>
                <a:ext uri="{FF2B5EF4-FFF2-40B4-BE49-F238E27FC236}">
                  <a16:creationId xmlns:a16="http://schemas.microsoft.com/office/drawing/2014/main" id="{34404D82-A1D3-704E-80A4-52C3B45881D3}"/>
                </a:ext>
              </a:extLst>
            </p:cNvPr>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04;p24">
              <a:extLst>
                <a:ext uri="{FF2B5EF4-FFF2-40B4-BE49-F238E27FC236}">
                  <a16:creationId xmlns:a16="http://schemas.microsoft.com/office/drawing/2014/main" id="{39EBE38B-0521-044D-AB64-A9607AB5144D}"/>
                </a:ext>
              </a:extLst>
            </p:cNvPr>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05;p24">
              <a:extLst>
                <a:ext uri="{FF2B5EF4-FFF2-40B4-BE49-F238E27FC236}">
                  <a16:creationId xmlns:a16="http://schemas.microsoft.com/office/drawing/2014/main" id="{9F875F34-0525-0541-A643-28092A8DA90C}"/>
                </a:ext>
              </a:extLst>
            </p:cNvPr>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06;p24">
              <a:extLst>
                <a:ext uri="{FF2B5EF4-FFF2-40B4-BE49-F238E27FC236}">
                  <a16:creationId xmlns:a16="http://schemas.microsoft.com/office/drawing/2014/main" id="{5760DD13-54A6-1A4E-8934-C88791A7F61A}"/>
                </a:ext>
              </a:extLst>
            </p:cNvPr>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07;p24">
              <a:extLst>
                <a:ext uri="{FF2B5EF4-FFF2-40B4-BE49-F238E27FC236}">
                  <a16:creationId xmlns:a16="http://schemas.microsoft.com/office/drawing/2014/main" id="{D203381E-909D-EF48-94A2-F122B99178FC}"/>
                </a:ext>
              </a:extLst>
            </p:cNvPr>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08;p24">
              <a:extLst>
                <a:ext uri="{FF2B5EF4-FFF2-40B4-BE49-F238E27FC236}">
                  <a16:creationId xmlns:a16="http://schemas.microsoft.com/office/drawing/2014/main" id="{45710CDC-D539-C74A-8AA5-609AB9108EA9}"/>
                </a:ext>
              </a:extLst>
            </p:cNvPr>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09;p24">
              <a:extLst>
                <a:ext uri="{FF2B5EF4-FFF2-40B4-BE49-F238E27FC236}">
                  <a16:creationId xmlns:a16="http://schemas.microsoft.com/office/drawing/2014/main" id="{3D0ED1BF-74B3-774E-B44A-C8FAAF80A770}"/>
                </a:ext>
              </a:extLst>
            </p:cNvPr>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10;p24">
              <a:extLst>
                <a:ext uri="{FF2B5EF4-FFF2-40B4-BE49-F238E27FC236}">
                  <a16:creationId xmlns:a16="http://schemas.microsoft.com/office/drawing/2014/main" id="{56644589-6A3F-7648-AB66-E495B6558FE3}"/>
                </a:ext>
              </a:extLst>
            </p:cNvPr>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11;p24">
              <a:extLst>
                <a:ext uri="{FF2B5EF4-FFF2-40B4-BE49-F238E27FC236}">
                  <a16:creationId xmlns:a16="http://schemas.microsoft.com/office/drawing/2014/main" id="{C7E40ED2-57AD-6748-8922-E77679F65169}"/>
                </a:ext>
              </a:extLst>
            </p:cNvPr>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12;p24">
              <a:extLst>
                <a:ext uri="{FF2B5EF4-FFF2-40B4-BE49-F238E27FC236}">
                  <a16:creationId xmlns:a16="http://schemas.microsoft.com/office/drawing/2014/main" id="{FB9179CC-9D6E-404E-88C5-23FE138B2B3C}"/>
                </a:ext>
              </a:extLst>
            </p:cNvPr>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13;p24">
              <a:extLst>
                <a:ext uri="{FF2B5EF4-FFF2-40B4-BE49-F238E27FC236}">
                  <a16:creationId xmlns:a16="http://schemas.microsoft.com/office/drawing/2014/main" id="{F88B3430-7C50-424C-BE58-A83164A334DC}"/>
                </a:ext>
              </a:extLst>
            </p:cNvPr>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14;p24">
              <a:extLst>
                <a:ext uri="{FF2B5EF4-FFF2-40B4-BE49-F238E27FC236}">
                  <a16:creationId xmlns:a16="http://schemas.microsoft.com/office/drawing/2014/main" id="{E0A37F5F-F0E4-ED4D-BE2F-D21EE2FB8558}"/>
                </a:ext>
              </a:extLst>
            </p:cNvPr>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15;p24">
              <a:extLst>
                <a:ext uri="{FF2B5EF4-FFF2-40B4-BE49-F238E27FC236}">
                  <a16:creationId xmlns:a16="http://schemas.microsoft.com/office/drawing/2014/main" id="{2601BC72-5D5F-5848-B76B-A68B1B135383}"/>
                </a:ext>
              </a:extLst>
            </p:cNvPr>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16;p24">
              <a:extLst>
                <a:ext uri="{FF2B5EF4-FFF2-40B4-BE49-F238E27FC236}">
                  <a16:creationId xmlns:a16="http://schemas.microsoft.com/office/drawing/2014/main" id="{1F5D9D94-6287-F944-8903-B6E1D10A1D7D}"/>
                </a:ext>
              </a:extLst>
            </p:cNvPr>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17;p24">
              <a:extLst>
                <a:ext uri="{FF2B5EF4-FFF2-40B4-BE49-F238E27FC236}">
                  <a16:creationId xmlns:a16="http://schemas.microsoft.com/office/drawing/2014/main" id="{C04230A2-AC00-0140-916A-18A68BBA212A}"/>
                </a:ext>
              </a:extLst>
            </p:cNvPr>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18;p24">
              <a:extLst>
                <a:ext uri="{FF2B5EF4-FFF2-40B4-BE49-F238E27FC236}">
                  <a16:creationId xmlns:a16="http://schemas.microsoft.com/office/drawing/2014/main" id="{CCADF975-4A81-1242-9CD5-7FED4B3D345C}"/>
                </a:ext>
              </a:extLst>
            </p:cNvPr>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19;p24">
              <a:extLst>
                <a:ext uri="{FF2B5EF4-FFF2-40B4-BE49-F238E27FC236}">
                  <a16:creationId xmlns:a16="http://schemas.microsoft.com/office/drawing/2014/main" id="{0DE0CC3B-581D-E74D-8BCA-D234ABAA9C53}"/>
                </a:ext>
              </a:extLst>
            </p:cNvPr>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20;p24">
              <a:extLst>
                <a:ext uri="{FF2B5EF4-FFF2-40B4-BE49-F238E27FC236}">
                  <a16:creationId xmlns:a16="http://schemas.microsoft.com/office/drawing/2014/main" id="{34545FB2-7717-3743-B472-5E59E84742A1}"/>
                </a:ext>
              </a:extLst>
            </p:cNvPr>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21;p24">
              <a:extLst>
                <a:ext uri="{FF2B5EF4-FFF2-40B4-BE49-F238E27FC236}">
                  <a16:creationId xmlns:a16="http://schemas.microsoft.com/office/drawing/2014/main" id="{D3C8730B-3A5C-4F4A-8B24-C91D71D46FC8}"/>
                </a:ext>
              </a:extLst>
            </p:cNvPr>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22;p24">
              <a:extLst>
                <a:ext uri="{FF2B5EF4-FFF2-40B4-BE49-F238E27FC236}">
                  <a16:creationId xmlns:a16="http://schemas.microsoft.com/office/drawing/2014/main" id="{12E2AA00-2DE0-934D-B32A-F3B1A754BA95}"/>
                </a:ext>
              </a:extLst>
            </p:cNvPr>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23;p24">
              <a:extLst>
                <a:ext uri="{FF2B5EF4-FFF2-40B4-BE49-F238E27FC236}">
                  <a16:creationId xmlns:a16="http://schemas.microsoft.com/office/drawing/2014/main" id="{70788D30-5706-7041-A753-4C00F944F624}"/>
                </a:ext>
              </a:extLst>
            </p:cNvPr>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24;p24">
              <a:extLst>
                <a:ext uri="{FF2B5EF4-FFF2-40B4-BE49-F238E27FC236}">
                  <a16:creationId xmlns:a16="http://schemas.microsoft.com/office/drawing/2014/main" id="{E5208EB0-90B9-6B41-86C3-0004358D345A}"/>
                </a:ext>
              </a:extLst>
            </p:cNvPr>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25;p24">
              <a:extLst>
                <a:ext uri="{FF2B5EF4-FFF2-40B4-BE49-F238E27FC236}">
                  <a16:creationId xmlns:a16="http://schemas.microsoft.com/office/drawing/2014/main" id="{6046906E-5763-0D49-AFB8-EC5222DD38E3}"/>
                </a:ext>
              </a:extLst>
            </p:cNvPr>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26;p24">
              <a:extLst>
                <a:ext uri="{FF2B5EF4-FFF2-40B4-BE49-F238E27FC236}">
                  <a16:creationId xmlns:a16="http://schemas.microsoft.com/office/drawing/2014/main" id="{46549DD9-B0AC-754A-843A-D8ACC0B66B87}"/>
                </a:ext>
              </a:extLst>
            </p:cNvPr>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27;p24">
              <a:extLst>
                <a:ext uri="{FF2B5EF4-FFF2-40B4-BE49-F238E27FC236}">
                  <a16:creationId xmlns:a16="http://schemas.microsoft.com/office/drawing/2014/main" id="{FC4074B4-3A3E-A049-AC6A-B5B283C3CE9A}"/>
                </a:ext>
              </a:extLst>
            </p:cNvPr>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28;p24">
              <a:extLst>
                <a:ext uri="{FF2B5EF4-FFF2-40B4-BE49-F238E27FC236}">
                  <a16:creationId xmlns:a16="http://schemas.microsoft.com/office/drawing/2014/main" id="{4C69F39A-9C2B-D040-AE05-A235B59B2468}"/>
                </a:ext>
              </a:extLst>
            </p:cNvPr>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29;p24">
              <a:extLst>
                <a:ext uri="{FF2B5EF4-FFF2-40B4-BE49-F238E27FC236}">
                  <a16:creationId xmlns:a16="http://schemas.microsoft.com/office/drawing/2014/main" id="{D7D6B4FC-7401-F441-8A95-3224920B4931}"/>
                </a:ext>
              </a:extLst>
            </p:cNvPr>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0;p24">
              <a:extLst>
                <a:ext uri="{FF2B5EF4-FFF2-40B4-BE49-F238E27FC236}">
                  <a16:creationId xmlns:a16="http://schemas.microsoft.com/office/drawing/2014/main" id="{C1989835-E8E3-2B4A-9978-82347144100C}"/>
                </a:ext>
              </a:extLst>
            </p:cNvPr>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1;p24">
              <a:extLst>
                <a:ext uri="{FF2B5EF4-FFF2-40B4-BE49-F238E27FC236}">
                  <a16:creationId xmlns:a16="http://schemas.microsoft.com/office/drawing/2014/main" id="{C8D74BBC-10D2-D941-B167-2A92019825E5}"/>
                </a:ext>
              </a:extLst>
            </p:cNvPr>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2;p24">
              <a:extLst>
                <a:ext uri="{FF2B5EF4-FFF2-40B4-BE49-F238E27FC236}">
                  <a16:creationId xmlns:a16="http://schemas.microsoft.com/office/drawing/2014/main" id="{0CC27E84-605C-6949-9681-C1C298C54B05}"/>
                </a:ext>
              </a:extLst>
            </p:cNvPr>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33;p24">
              <a:extLst>
                <a:ext uri="{FF2B5EF4-FFF2-40B4-BE49-F238E27FC236}">
                  <a16:creationId xmlns:a16="http://schemas.microsoft.com/office/drawing/2014/main" id="{41F42193-8D32-9B4C-AE2A-CE5809C55434}"/>
                </a:ext>
              </a:extLst>
            </p:cNvPr>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4;p24">
              <a:extLst>
                <a:ext uri="{FF2B5EF4-FFF2-40B4-BE49-F238E27FC236}">
                  <a16:creationId xmlns:a16="http://schemas.microsoft.com/office/drawing/2014/main" id="{EF635409-A828-634C-BE32-78F31DD8AEBC}"/>
                </a:ext>
              </a:extLst>
            </p:cNvPr>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5;p24">
              <a:extLst>
                <a:ext uri="{FF2B5EF4-FFF2-40B4-BE49-F238E27FC236}">
                  <a16:creationId xmlns:a16="http://schemas.microsoft.com/office/drawing/2014/main" id="{DF2611CA-E86D-2C48-93E8-AB6824E2DD97}"/>
                </a:ext>
              </a:extLst>
            </p:cNvPr>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6;p24">
              <a:extLst>
                <a:ext uri="{FF2B5EF4-FFF2-40B4-BE49-F238E27FC236}">
                  <a16:creationId xmlns:a16="http://schemas.microsoft.com/office/drawing/2014/main" id="{D46A24CF-6FAC-6443-BAE9-A2BB79440B66}"/>
                </a:ext>
              </a:extLst>
            </p:cNvPr>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7;p24">
              <a:extLst>
                <a:ext uri="{FF2B5EF4-FFF2-40B4-BE49-F238E27FC236}">
                  <a16:creationId xmlns:a16="http://schemas.microsoft.com/office/drawing/2014/main" id="{EE9BF3F0-8469-934E-8B16-27FE71A11257}"/>
                </a:ext>
              </a:extLst>
            </p:cNvPr>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8;p24">
              <a:extLst>
                <a:ext uri="{FF2B5EF4-FFF2-40B4-BE49-F238E27FC236}">
                  <a16:creationId xmlns:a16="http://schemas.microsoft.com/office/drawing/2014/main" id="{ADE112AF-B44F-F94E-BEE7-8FE5173A908B}"/>
                </a:ext>
              </a:extLst>
            </p:cNvPr>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9;p24">
              <a:extLst>
                <a:ext uri="{FF2B5EF4-FFF2-40B4-BE49-F238E27FC236}">
                  <a16:creationId xmlns:a16="http://schemas.microsoft.com/office/drawing/2014/main" id="{1C90840E-EF38-AD48-849E-F432A990CEFA}"/>
                </a:ext>
              </a:extLst>
            </p:cNvPr>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40;p24">
              <a:extLst>
                <a:ext uri="{FF2B5EF4-FFF2-40B4-BE49-F238E27FC236}">
                  <a16:creationId xmlns:a16="http://schemas.microsoft.com/office/drawing/2014/main" id="{F3E7E165-B43A-484E-B9C2-32F11F17B02F}"/>
                </a:ext>
              </a:extLst>
            </p:cNvPr>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41;p24">
              <a:extLst>
                <a:ext uri="{FF2B5EF4-FFF2-40B4-BE49-F238E27FC236}">
                  <a16:creationId xmlns:a16="http://schemas.microsoft.com/office/drawing/2014/main" id="{7A9F2BDE-EF7D-0F47-BF74-937FC1FD749F}"/>
                </a:ext>
              </a:extLst>
            </p:cNvPr>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42;p24">
              <a:extLst>
                <a:ext uri="{FF2B5EF4-FFF2-40B4-BE49-F238E27FC236}">
                  <a16:creationId xmlns:a16="http://schemas.microsoft.com/office/drawing/2014/main" id="{98B410FC-011F-B74B-A6F4-150BE151BD8F}"/>
                </a:ext>
              </a:extLst>
            </p:cNvPr>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43;p24">
              <a:extLst>
                <a:ext uri="{FF2B5EF4-FFF2-40B4-BE49-F238E27FC236}">
                  <a16:creationId xmlns:a16="http://schemas.microsoft.com/office/drawing/2014/main" id="{D379B554-AFFC-4F4C-AC6C-6C58F301AED5}"/>
                </a:ext>
              </a:extLst>
            </p:cNvPr>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44;p24">
              <a:extLst>
                <a:ext uri="{FF2B5EF4-FFF2-40B4-BE49-F238E27FC236}">
                  <a16:creationId xmlns:a16="http://schemas.microsoft.com/office/drawing/2014/main" id="{EE1F15D4-6E86-404C-8601-8275C8D194DD}"/>
                </a:ext>
              </a:extLst>
            </p:cNvPr>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45;p24">
              <a:extLst>
                <a:ext uri="{FF2B5EF4-FFF2-40B4-BE49-F238E27FC236}">
                  <a16:creationId xmlns:a16="http://schemas.microsoft.com/office/drawing/2014/main" id="{8C7FBC49-561C-A24B-8204-4FD80ACF9C88}"/>
                </a:ext>
              </a:extLst>
            </p:cNvPr>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46;p24">
              <a:extLst>
                <a:ext uri="{FF2B5EF4-FFF2-40B4-BE49-F238E27FC236}">
                  <a16:creationId xmlns:a16="http://schemas.microsoft.com/office/drawing/2014/main" id="{D1B098D6-78C6-7D4F-B8C8-E55B5CE9766B}"/>
                </a:ext>
              </a:extLst>
            </p:cNvPr>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47;p24">
              <a:extLst>
                <a:ext uri="{FF2B5EF4-FFF2-40B4-BE49-F238E27FC236}">
                  <a16:creationId xmlns:a16="http://schemas.microsoft.com/office/drawing/2014/main" id="{23FB3BED-F494-A842-9E36-7ACE19F181DE}"/>
                </a:ext>
              </a:extLst>
            </p:cNvPr>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48;p24">
              <a:extLst>
                <a:ext uri="{FF2B5EF4-FFF2-40B4-BE49-F238E27FC236}">
                  <a16:creationId xmlns:a16="http://schemas.microsoft.com/office/drawing/2014/main" id="{FA002CA8-123C-504F-BCF7-C24B93BEDCF0}"/>
                </a:ext>
              </a:extLst>
            </p:cNvPr>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49;p24">
              <a:extLst>
                <a:ext uri="{FF2B5EF4-FFF2-40B4-BE49-F238E27FC236}">
                  <a16:creationId xmlns:a16="http://schemas.microsoft.com/office/drawing/2014/main" id="{37DB0ADC-E0B7-624A-94F9-8D0F578B8457}"/>
                </a:ext>
              </a:extLst>
            </p:cNvPr>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50;p24">
              <a:extLst>
                <a:ext uri="{FF2B5EF4-FFF2-40B4-BE49-F238E27FC236}">
                  <a16:creationId xmlns:a16="http://schemas.microsoft.com/office/drawing/2014/main" id="{6A42753B-30AD-504C-B90C-2E96930BA44A}"/>
                </a:ext>
              </a:extLst>
            </p:cNvPr>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51;p24">
              <a:extLst>
                <a:ext uri="{FF2B5EF4-FFF2-40B4-BE49-F238E27FC236}">
                  <a16:creationId xmlns:a16="http://schemas.microsoft.com/office/drawing/2014/main" id="{219CDC4D-8EDE-5148-A8DE-CD4A244FADCA}"/>
                </a:ext>
              </a:extLst>
            </p:cNvPr>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25"/>
                                        </p:tgtEl>
                                        <p:attrNameLst>
                                          <p:attrName>style.color</p:attrName>
                                        </p:attrNameLst>
                                      </p:cBhvr>
                                      <p:to>
                                        <a:srgbClr val="61E000"/>
                                      </p:to>
                                    </p:animClr>
                                    <p:animClr clrSpc="rgb" dir="cw">
                                      <p:cBhvr>
                                        <p:cTn id="7" dur="500" fill="hold"/>
                                        <p:tgtEl>
                                          <p:spTgt spid="425"/>
                                        </p:tgtEl>
                                        <p:attrNameLst>
                                          <p:attrName>fillcolor</p:attrName>
                                        </p:attrNameLst>
                                      </p:cBhvr>
                                      <p:to>
                                        <a:srgbClr val="61E000"/>
                                      </p:to>
                                    </p:animClr>
                                    <p:set>
                                      <p:cBhvr>
                                        <p:cTn id="8" dur="500" fill="hold"/>
                                        <p:tgtEl>
                                          <p:spTgt spid="425"/>
                                        </p:tgtEl>
                                        <p:attrNameLst>
                                          <p:attrName>fill.type</p:attrName>
                                        </p:attrNameLst>
                                      </p:cBhvr>
                                      <p:to>
                                        <p:strVal val="solid"/>
                                      </p:to>
                                    </p:set>
                                    <p:set>
                                      <p:cBhvr>
                                        <p:cTn id="9" dur="500" fill="hold"/>
                                        <p:tgtEl>
                                          <p:spTgt spid="425"/>
                                        </p:tgtEl>
                                        <p:attrNameLst>
                                          <p:attrName>fill.on</p:attrName>
                                        </p:attrNameLst>
                                      </p:cBhvr>
                                      <p:to>
                                        <p:strVal val="true"/>
                                      </p:to>
                                    </p:set>
                                  </p:childTnLst>
                                </p:cTn>
                              </p:par>
                              <p:par>
                                <p:cTn id="10" presetID="9" presetClass="entr" presetSubtype="0" fill="hold" grpId="0" nodeType="with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dissolve">
                                      <p:cBhvr>
                                        <p:cTn id="1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2"/>
          <p:cNvSpPr/>
          <p:nvPr/>
        </p:nvSpPr>
        <p:spPr>
          <a:xfrm>
            <a:off x="4690885" y="1372653"/>
            <a:ext cx="3995989" cy="1076675"/>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4675010" y="383221"/>
            <a:ext cx="3995988" cy="882128"/>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1158153" y="1915079"/>
            <a:ext cx="3112259" cy="2094219"/>
          </a:xfrm>
          <a:prstGeom prst="roundRect">
            <a:avLst>
              <a:gd name="adj" fmla="val 70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txBox="1">
            <a:spLocks noGrp="1"/>
          </p:cNvSpPr>
          <p:nvPr>
            <p:ph type="title"/>
          </p:nvPr>
        </p:nvSpPr>
        <p:spPr>
          <a:xfrm>
            <a:off x="-1995759" y="432763"/>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What is Programming?</a:t>
            </a:r>
            <a:endParaRPr dirty="0">
              <a:solidFill>
                <a:srgbClr val="002060"/>
              </a:solidFill>
            </a:endParaRPr>
          </a:p>
        </p:txBody>
      </p:sp>
      <p:grpSp>
        <p:nvGrpSpPr>
          <p:cNvPr id="1440" name="Google Shape;1440;p32"/>
          <p:cNvGrpSpPr/>
          <p:nvPr/>
        </p:nvGrpSpPr>
        <p:grpSpPr>
          <a:xfrm>
            <a:off x="457126" y="1219157"/>
            <a:ext cx="1222740" cy="2516543"/>
            <a:chOff x="-2050539" y="1195241"/>
            <a:chExt cx="1087557" cy="2238519"/>
          </a:xfrm>
        </p:grpSpPr>
        <p:sp>
          <p:nvSpPr>
            <p:cNvPr id="1441" name="Google Shape;1441;p32"/>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32"/>
            <p:cNvGrpSpPr/>
            <p:nvPr/>
          </p:nvGrpSpPr>
          <p:grpSpPr>
            <a:xfrm>
              <a:off x="-1837553" y="1587475"/>
              <a:ext cx="691023" cy="562245"/>
              <a:chOff x="-3597915" y="995403"/>
              <a:chExt cx="1552860" cy="1263472"/>
            </a:xfrm>
          </p:grpSpPr>
          <p:sp>
            <p:nvSpPr>
              <p:cNvPr id="1448" name="Google Shape;1448;p32"/>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32"/>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2"/>
          <p:cNvGrpSpPr/>
          <p:nvPr/>
        </p:nvGrpSpPr>
        <p:grpSpPr>
          <a:xfrm>
            <a:off x="341919" y="2086434"/>
            <a:ext cx="2588083" cy="2656316"/>
            <a:chOff x="-2362222" y="2639837"/>
            <a:chExt cx="2038181" cy="2091917"/>
          </a:xfrm>
        </p:grpSpPr>
        <p:sp>
          <p:nvSpPr>
            <p:cNvPr id="1484" name="Google Shape;1484;p32"/>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2"/>
          <p:cNvSpPr txBox="1"/>
          <p:nvPr/>
        </p:nvSpPr>
        <p:spPr>
          <a:xfrm>
            <a:off x="2799499" y="2086041"/>
            <a:ext cx="1500472" cy="1727102"/>
          </a:xfrm>
          <a:prstGeom prst="rect">
            <a:avLst/>
          </a:prstGeom>
          <a:noFill/>
          <a:ln>
            <a:noFill/>
          </a:ln>
        </p:spPr>
        <p:txBody>
          <a:bodyPr spcFirstLastPara="1" wrap="square" lIns="91425" tIns="91425" rIns="91425" bIns="91425" anchor="ctr" anchorCtr="0">
            <a:noAutofit/>
          </a:bodyPr>
          <a:lstStyle/>
          <a:p>
            <a:pPr lvl="0"/>
            <a:r>
              <a:rPr lang="en" sz="1800" b="1" dirty="0">
                <a:solidFill>
                  <a:srgbClr val="002060"/>
                </a:solidFill>
                <a:latin typeface="Fira Sans Extra Condensed"/>
                <a:ea typeface="Fira Sans Extra Condensed"/>
                <a:cs typeface="Fira Sans Extra Condensed"/>
                <a:sym typeface="Fira Sans Extra Condensed"/>
              </a:rPr>
              <a:t>Creating a set of instructions that tell a computer how to perform a task.</a:t>
            </a:r>
            <a:endParaRPr sz="1800" b="1" dirty="0">
              <a:solidFill>
                <a:srgbClr val="002060"/>
              </a:solidFill>
              <a:latin typeface="Fira Sans Extra Condensed"/>
              <a:ea typeface="Fira Sans Extra Condensed"/>
              <a:cs typeface="Fira Sans Extra Condensed"/>
              <a:sym typeface="Fira Sans Extra Condensed"/>
            </a:endParaRPr>
          </a:p>
        </p:txBody>
      </p:sp>
      <p:grpSp>
        <p:nvGrpSpPr>
          <p:cNvPr id="1529" name="Google Shape;1529;p32"/>
          <p:cNvGrpSpPr/>
          <p:nvPr/>
        </p:nvGrpSpPr>
        <p:grpSpPr>
          <a:xfrm>
            <a:off x="5673304" y="555065"/>
            <a:ext cx="2743929" cy="721412"/>
            <a:chOff x="6032938" y="1370022"/>
            <a:chExt cx="2743929" cy="721412"/>
          </a:xfrm>
        </p:grpSpPr>
        <p:sp>
          <p:nvSpPr>
            <p:cNvPr id="1530" name="Google Shape;1530;p32"/>
            <p:cNvSpPr txBox="1"/>
            <p:nvPr/>
          </p:nvSpPr>
          <p:spPr>
            <a:xfrm>
              <a:off x="6254495" y="1759634"/>
              <a:ext cx="252237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2060"/>
                  </a:solidFill>
                  <a:latin typeface="Roboto"/>
                  <a:ea typeface="Roboto"/>
                  <a:cs typeface="Roboto"/>
                  <a:sym typeface="Roboto"/>
                </a:rPr>
                <a:t>Like taking out the trash</a:t>
              </a:r>
              <a:endParaRPr dirty="0">
                <a:solidFill>
                  <a:srgbClr val="002060"/>
                </a:solidFill>
                <a:latin typeface="Roboto"/>
                <a:ea typeface="Roboto"/>
                <a:cs typeface="Roboto"/>
                <a:sym typeface="Roboto"/>
              </a:endParaRPr>
            </a:p>
          </p:txBody>
        </p:sp>
        <p:sp>
          <p:nvSpPr>
            <p:cNvPr id="1531" name="Google Shape;1531;p32"/>
            <p:cNvSpPr txBox="1"/>
            <p:nvPr/>
          </p:nvSpPr>
          <p:spPr>
            <a:xfrm>
              <a:off x="6032938" y="1370022"/>
              <a:ext cx="2743929"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Think of a chore you have to do at home</a:t>
              </a:r>
              <a:endParaRPr sz="1800" b="1" dirty="0">
                <a:solidFill>
                  <a:srgbClr val="002060"/>
                </a:solidFill>
                <a:latin typeface="Fira Sans Extra Condensed"/>
                <a:ea typeface="Fira Sans Extra Condensed"/>
                <a:cs typeface="Fira Sans Extra Condensed"/>
                <a:sym typeface="Fira Sans Extra Condensed"/>
              </a:endParaRPr>
            </a:p>
          </p:txBody>
        </p:sp>
      </p:grpSp>
      <p:sp>
        <p:nvSpPr>
          <p:cNvPr id="1535" name="Google Shape;1535;p32"/>
          <p:cNvSpPr txBox="1"/>
          <p:nvPr/>
        </p:nvSpPr>
        <p:spPr>
          <a:xfrm>
            <a:off x="5391630" y="1373096"/>
            <a:ext cx="3042554"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You have set of rules to follow</a:t>
            </a:r>
            <a:endParaRPr sz="1800" b="1" dirty="0">
              <a:solidFill>
                <a:srgbClr val="002060"/>
              </a:solidFill>
              <a:latin typeface="Fira Sans Extra Condensed"/>
              <a:ea typeface="Fira Sans Extra Condensed"/>
              <a:cs typeface="Fira Sans Extra Condensed"/>
              <a:sym typeface="Fira Sans Extra Condensed"/>
            </a:endParaRPr>
          </a:p>
        </p:txBody>
      </p:sp>
      <p:pic>
        <p:nvPicPr>
          <p:cNvPr id="7" name="Graphic 6" descr="Garbage with solid fill">
            <a:extLst>
              <a:ext uri="{FF2B5EF4-FFF2-40B4-BE49-F238E27FC236}">
                <a16:creationId xmlns:a16="http://schemas.microsoft.com/office/drawing/2014/main" id="{CCB8A882-3770-6840-BB38-72E607BC7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8638" y="247703"/>
            <a:ext cx="662248" cy="662248"/>
          </a:xfrm>
          <a:prstGeom prst="rect">
            <a:avLst/>
          </a:prstGeom>
        </p:spPr>
      </p:pic>
      <p:pic>
        <p:nvPicPr>
          <p:cNvPr id="11" name="Graphic 10" descr="Checklist with solid fill">
            <a:extLst>
              <a:ext uri="{FF2B5EF4-FFF2-40B4-BE49-F238E27FC236}">
                <a16:creationId xmlns:a16="http://schemas.microsoft.com/office/drawing/2014/main" id="{B68F80ED-0810-504B-8360-0D3951B0F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8924" y="1222274"/>
            <a:ext cx="708818" cy="708818"/>
          </a:xfrm>
          <a:prstGeom prst="rect">
            <a:avLst/>
          </a:prstGeom>
        </p:spPr>
      </p:pic>
      <p:sp>
        <p:nvSpPr>
          <p:cNvPr id="115" name="Google Shape;1530;p32">
            <a:extLst>
              <a:ext uri="{FF2B5EF4-FFF2-40B4-BE49-F238E27FC236}">
                <a16:creationId xmlns:a16="http://schemas.microsoft.com/office/drawing/2014/main" id="{620B2AC8-F65D-6A49-87A6-478C923EEBBB}"/>
              </a:ext>
            </a:extLst>
          </p:cNvPr>
          <p:cNvSpPr txBox="1"/>
          <p:nvPr/>
        </p:nvSpPr>
        <p:spPr>
          <a:xfrm>
            <a:off x="5608214" y="1876631"/>
            <a:ext cx="3563027" cy="331800"/>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Wingdings" pitchFamily="2" charset="2"/>
              <a:buChar char="q"/>
            </a:pPr>
            <a:r>
              <a:rPr lang="en" dirty="0">
                <a:solidFill>
                  <a:srgbClr val="002060"/>
                </a:solidFill>
                <a:latin typeface="Roboto"/>
                <a:ea typeface="Roboto"/>
                <a:cs typeface="Roboto"/>
                <a:sym typeface="Roboto"/>
              </a:rPr>
              <a:t>Emptying the trash</a:t>
            </a:r>
          </a:p>
          <a:p>
            <a:pPr marL="285750" lvl="0" indent="-285750" rtl="0">
              <a:spcBef>
                <a:spcPts val="0"/>
              </a:spcBef>
              <a:spcAft>
                <a:spcPts val="0"/>
              </a:spcAft>
              <a:buFont typeface="Wingdings" pitchFamily="2" charset="2"/>
              <a:buChar char="q"/>
            </a:pPr>
            <a:r>
              <a:rPr lang="en" dirty="0">
                <a:solidFill>
                  <a:srgbClr val="002060"/>
                </a:solidFill>
                <a:latin typeface="Roboto"/>
                <a:ea typeface="Roboto"/>
                <a:cs typeface="Roboto"/>
                <a:sym typeface="Roboto"/>
              </a:rPr>
              <a:t>Putting new bag in</a:t>
            </a:r>
          </a:p>
          <a:p>
            <a:pPr marL="285750" lvl="0" indent="-285750" rtl="0">
              <a:spcBef>
                <a:spcPts val="0"/>
              </a:spcBef>
              <a:spcAft>
                <a:spcPts val="0"/>
              </a:spcAft>
              <a:buFont typeface="Wingdings" pitchFamily="2" charset="2"/>
              <a:buChar char="q"/>
            </a:pPr>
            <a:r>
              <a:rPr lang="en" dirty="0">
                <a:solidFill>
                  <a:srgbClr val="002060"/>
                </a:solidFill>
                <a:latin typeface="Roboto"/>
                <a:ea typeface="Roboto"/>
                <a:cs typeface="Roboto"/>
                <a:sym typeface="Roboto"/>
              </a:rPr>
              <a:t>Putting the trash in the bin</a:t>
            </a:r>
            <a:endParaRPr dirty="0">
              <a:solidFill>
                <a:srgbClr val="002060"/>
              </a:solidFill>
              <a:latin typeface="Roboto"/>
              <a:ea typeface="Roboto"/>
              <a:cs typeface="Roboto"/>
              <a:sym typeface="Roboto"/>
            </a:endParaRPr>
          </a:p>
        </p:txBody>
      </p:sp>
      <p:sp>
        <p:nvSpPr>
          <p:cNvPr id="116" name="Google Shape;1436;p32">
            <a:extLst>
              <a:ext uri="{FF2B5EF4-FFF2-40B4-BE49-F238E27FC236}">
                <a16:creationId xmlns:a16="http://schemas.microsoft.com/office/drawing/2014/main" id="{6F0F9E24-1233-0542-9272-36D349200E2A}"/>
              </a:ext>
            </a:extLst>
          </p:cNvPr>
          <p:cNvSpPr/>
          <p:nvPr/>
        </p:nvSpPr>
        <p:spPr>
          <a:xfrm>
            <a:off x="4675010" y="2558506"/>
            <a:ext cx="4011864" cy="2386248"/>
          </a:xfrm>
          <a:prstGeom prst="roundRect">
            <a:avLst>
              <a:gd name="adj" fmla="val 8324"/>
            </a:avLst>
          </a:prstGeom>
          <a:solidFill>
            <a:schemeClr val="accent1">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35;p32">
            <a:extLst>
              <a:ext uri="{FF2B5EF4-FFF2-40B4-BE49-F238E27FC236}">
                <a16:creationId xmlns:a16="http://schemas.microsoft.com/office/drawing/2014/main" id="{7966A8A8-1D59-FE49-9470-4CAD23524EB4}"/>
              </a:ext>
            </a:extLst>
          </p:cNvPr>
          <p:cNvSpPr txBox="1"/>
          <p:nvPr/>
        </p:nvSpPr>
        <p:spPr>
          <a:xfrm>
            <a:off x="5836632" y="2613397"/>
            <a:ext cx="2743929"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2060"/>
                </a:solidFill>
                <a:latin typeface="Fira Sans Extra Condensed"/>
                <a:ea typeface="Fira Sans Extra Condensed"/>
                <a:cs typeface="Fira Sans Extra Condensed"/>
                <a:sym typeface="Fira Sans Extra Condensed"/>
              </a:rPr>
              <a:t>You might run into obstacles</a:t>
            </a:r>
            <a:endParaRPr sz="1800" b="1" dirty="0">
              <a:solidFill>
                <a:srgbClr val="002060"/>
              </a:solidFill>
              <a:latin typeface="Fira Sans Extra Condensed"/>
              <a:ea typeface="Fira Sans Extra Condensed"/>
              <a:cs typeface="Fira Sans Extra Condensed"/>
              <a:sym typeface="Fira Sans Extra Condensed"/>
            </a:endParaRPr>
          </a:p>
        </p:txBody>
      </p:sp>
      <p:pic>
        <p:nvPicPr>
          <p:cNvPr id="13" name="Graphic 12" descr="Warning with solid fill">
            <a:extLst>
              <a:ext uri="{FF2B5EF4-FFF2-40B4-BE49-F238E27FC236}">
                <a16:creationId xmlns:a16="http://schemas.microsoft.com/office/drawing/2014/main" id="{C143FEB6-6E33-2642-8352-E53EA02058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9236" y="2323812"/>
            <a:ext cx="568193" cy="568193"/>
          </a:xfrm>
          <a:prstGeom prst="rect">
            <a:avLst/>
          </a:prstGeom>
        </p:spPr>
      </p:pic>
      <p:sp>
        <p:nvSpPr>
          <p:cNvPr id="120" name="Google Shape;1530;p32">
            <a:extLst>
              <a:ext uri="{FF2B5EF4-FFF2-40B4-BE49-F238E27FC236}">
                <a16:creationId xmlns:a16="http://schemas.microsoft.com/office/drawing/2014/main" id="{2B758367-9A6B-3148-A49A-4A06C89D86E0}"/>
              </a:ext>
            </a:extLst>
          </p:cNvPr>
          <p:cNvSpPr txBox="1"/>
          <p:nvPr/>
        </p:nvSpPr>
        <p:spPr>
          <a:xfrm>
            <a:off x="4603531" y="3741970"/>
            <a:ext cx="4011864"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2060"/>
                </a:solidFill>
                <a:latin typeface="Roboto"/>
                <a:ea typeface="Roboto"/>
                <a:cs typeface="Roboto"/>
                <a:sym typeface="Roboto"/>
              </a:rPr>
              <a:t>What happens if you don’t have anymore garbage bags? </a:t>
            </a:r>
          </a:p>
          <a:p>
            <a:pPr marL="0" lvl="0" indent="0" algn="r" rtl="0">
              <a:spcBef>
                <a:spcPts val="0"/>
              </a:spcBef>
              <a:spcAft>
                <a:spcPts val="0"/>
              </a:spcAft>
              <a:buNone/>
            </a:pPr>
            <a:endParaRPr lang="en" dirty="0">
              <a:solidFill>
                <a:srgbClr val="002060"/>
              </a:solidFill>
              <a:latin typeface="Roboto"/>
              <a:ea typeface="Roboto"/>
              <a:cs typeface="Roboto"/>
              <a:sym typeface="Roboto"/>
            </a:endParaRPr>
          </a:p>
          <a:p>
            <a:pPr marL="0" lvl="0" indent="0" algn="r" rtl="0">
              <a:spcBef>
                <a:spcPts val="0"/>
              </a:spcBef>
              <a:spcAft>
                <a:spcPts val="0"/>
              </a:spcAft>
              <a:buNone/>
            </a:pPr>
            <a:r>
              <a:rPr lang="en" dirty="0">
                <a:solidFill>
                  <a:srgbClr val="002060"/>
                </a:solidFill>
                <a:latin typeface="Roboto"/>
                <a:ea typeface="Roboto"/>
                <a:cs typeface="Roboto"/>
                <a:sym typeface="Roboto"/>
              </a:rPr>
              <a:t>Your human brain is able to find a solution, like going to the store to buy new ones.</a:t>
            </a:r>
          </a:p>
          <a:p>
            <a:pPr marL="0" lvl="0" indent="0" algn="r" rtl="0">
              <a:spcBef>
                <a:spcPts val="0"/>
              </a:spcBef>
              <a:spcAft>
                <a:spcPts val="0"/>
              </a:spcAft>
              <a:buNone/>
            </a:pPr>
            <a:endParaRPr lang="en" dirty="0">
              <a:solidFill>
                <a:srgbClr val="002060"/>
              </a:solidFill>
              <a:latin typeface="Roboto"/>
              <a:ea typeface="Roboto"/>
              <a:cs typeface="Roboto"/>
              <a:sym typeface="Roboto"/>
            </a:endParaRPr>
          </a:p>
          <a:p>
            <a:pPr marL="0" lvl="0" indent="0" algn="r" rtl="0">
              <a:spcBef>
                <a:spcPts val="0"/>
              </a:spcBef>
              <a:spcAft>
                <a:spcPts val="0"/>
              </a:spcAft>
              <a:buNone/>
            </a:pPr>
            <a:r>
              <a:rPr lang="en" dirty="0">
                <a:solidFill>
                  <a:srgbClr val="002060"/>
                </a:solidFill>
                <a:latin typeface="Roboto"/>
                <a:ea typeface="Roboto"/>
                <a:cs typeface="Roboto"/>
                <a:sym typeface="Roboto"/>
              </a:rPr>
              <a:t>But computers don’t have the same capabilities, you need to provide the exact instructions and conditions to solve different situations. </a:t>
            </a:r>
            <a:endParaRPr dirty="0">
              <a:solidFill>
                <a:srgbClr val="002060"/>
              </a:solidFill>
              <a:latin typeface="Roboto"/>
              <a:ea typeface="Roboto"/>
              <a:cs typeface="Roboto"/>
              <a:sym typeface="Roboto"/>
            </a:endParaRPr>
          </a:p>
        </p:txBody>
      </p:sp>
      <p:cxnSp>
        <p:nvCxnSpPr>
          <p:cNvPr id="19" name="Curved Connector 18">
            <a:extLst>
              <a:ext uri="{FF2B5EF4-FFF2-40B4-BE49-F238E27FC236}">
                <a16:creationId xmlns:a16="http://schemas.microsoft.com/office/drawing/2014/main" id="{54653CA3-7085-AF46-96A7-AB0BDBC98937}"/>
              </a:ext>
            </a:extLst>
          </p:cNvPr>
          <p:cNvCxnSpPr>
            <a:cxnSpLocks/>
          </p:cNvCxnSpPr>
          <p:nvPr/>
        </p:nvCxnSpPr>
        <p:spPr>
          <a:xfrm rot="10800000">
            <a:off x="3414505" y="4059919"/>
            <a:ext cx="1229663" cy="543121"/>
          </a:xfrm>
          <a:prstGeom prst="curvedConnector3">
            <a:avLst>
              <a:gd name="adj1" fmla="val 98720"/>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9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FFD1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What everyday object around you uses programming?</a:t>
            </a:r>
            <a:endParaRPr sz="2100" b="1" dirty="0">
              <a:solidFill>
                <a:srgbClr val="00206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chemeClr val="accent4">
              <a:alpha val="12549"/>
            </a:schemeClr>
          </a:solidFill>
          <a:ln>
            <a:noFill/>
          </a:ln>
        </p:spPr>
      </p:sp>
      <p:grpSp>
        <p:nvGrpSpPr>
          <p:cNvPr id="418" name="Google Shape;418;p18"/>
          <p:cNvGrpSpPr/>
          <p:nvPr/>
        </p:nvGrpSpPr>
        <p:grpSpPr>
          <a:xfrm>
            <a:off x="3961062" y="1231575"/>
            <a:ext cx="4725888" cy="650100"/>
            <a:chOff x="3961062" y="1231575"/>
            <a:chExt cx="4725888" cy="650100"/>
          </a:xfrm>
        </p:grpSpPr>
        <p:sp>
          <p:nvSpPr>
            <p:cNvPr id="419" name="Google Shape;419;p18"/>
            <p:cNvSpPr/>
            <p:nvPr/>
          </p:nvSpPr>
          <p:spPr>
            <a:xfrm>
              <a:off x="5010150" y="1231575"/>
              <a:ext cx="3676800" cy="650100"/>
            </a:xfrm>
            <a:prstGeom prst="roundRect">
              <a:avLst>
                <a:gd name="adj" fmla="val 50000"/>
              </a:avLst>
            </a:prstGeom>
            <a:solidFill>
              <a:schemeClr val="accent4">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2" y="1324425"/>
              <a:ext cx="2889301"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8"/>
          <p:cNvSpPr txBox="1"/>
          <p:nvPr/>
        </p:nvSpPr>
        <p:spPr>
          <a:xfrm>
            <a:off x="3272348" y="1380725"/>
            <a:ext cx="3793284"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A mechanical watch </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chemeClr val="accent4">
              <a:alpha val="12549"/>
            </a:scheme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chemeClr val="accent4">
              <a:alpha val="12549"/>
            </a:schemeClr>
          </a:solidFill>
          <a:ln>
            <a:noFill/>
          </a:ln>
        </p:spPr>
      </p:sp>
      <p:grpSp>
        <p:nvGrpSpPr>
          <p:cNvPr id="426" name="Google Shape;426;p18"/>
          <p:cNvGrpSpPr/>
          <p:nvPr/>
        </p:nvGrpSpPr>
        <p:grpSpPr>
          <a:xfrm>
            <a:off x="3919088" y="3228641"/>
            <a:ext cx="4740154" cy="696812"/>
            <a:chOff x="3919088" y="3317640"/>
            <a:chExt cx="4740154" cy="501464"/>
          </a:xfrm>
        </p:grpSpPr>
        <p:sp>
          <p:nvSpPr>
            <p:cNvPr id="427" name="Google Shape;427;p18"/>
            <p:cNvSpPr/>
            <p:nvPr/>
          </p:nvSpPr>
          <p:spPr>
            <a:xfrm>
              <a:off x="4982442" y="3317640"/>
              <a:ext cx="3676800" cy="501464"/>
            </a:xfrm>
            <a:prstGeom prst="roundRect">
              <a:avLst>
                <a:gd name="adj" fmla="val 50000"/>
              </a:avLst>
            </a:prstGeom>
            <a:solidFill>
              <a:schemeClr val="accent4">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19088" y="3384728"/>
              <a:ext cx="2889301" cy="35381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 name="Google Shape;431;p18"/>
          <p:cNvSpPr txBox="1"/>
          <p:nvPr/>
        </p:nvSpPr>
        <p:spPr>
          <a:xfrm>
            <a:off x="2375878" y="3406662"/>
            <a:ext cx="461951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A Bathtub</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3" y="2234725"/>
            <a:ext cx="4725887" cy="650100"/>
            <a:chOff x="3961063" y="2234725"/>
            <a:chExt cx="4725887" cy="650100"/>
          </a:xfrm>
        </p:grpSpPr>
        <p:sp>
          <p:nvSpPr>
            <p:cNvPr id="433" name="Google Shape;433;p18"/>
            <p:cNvSpPr/>
            <p:nvPr/>
          </p:nvSpPr>
          <p:spPr>
            <a:xfrm>
              <a:off x="5010150" y="2234725"/>
              <a:ext cx="3676800" cy="650100"/>
            </a:xfrm>
            <a:prstGeom prst="roundRect">
              <a:avLst>
                <a:gd name="adj" fmla="val 50000"/>
              </a:avLst>
            </a:prstGeom>
            <a:solidFill>
              <a:schemeClr val="accent4">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8893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8"/>
          <p:cNvSpPr txBox="1"/>
          <p:nvPr/>
        </p:nvSpPr>
        <p:spPr>
          <a:xfrm>
            <a:off x="2419947" y="2385617"/>
            <a:ext cx="4713439"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A light bulb</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chemeClr val="accent4">
              <a:alpha val="12549"/>
            </a:schemeClr>
          </a:solidFill>
          <a:ln>
            <a:noFill/>
          </a:ln>
        </p:spPr>
      </p:sp>
      <p:grpSp>
        <p:nvGrpSpPr>
          <p:cNvPr id="439" name="Google Shape;439;p18"/>
          <p:cNvGrpSpPr/>
          <p:nvPr/>
        </p:nvGrpSpPr>
        <p:grpSpPr>
          <a:xfrm>
            <a:off x="3959512" y="4241025"/>
            <a:ext cx="4727438" cy="650100"/>
            <a:chOff x="3959512" y="4241025"/>
            <a:chExt cx="4727438" cy="650100"/>
          </a:xfrm>
        </p:grpSpPr>
        <p:sp>
          <p:nvSpPr>
            <p:cNvPr id="440" name="Google Shape;440;p18"/>
            <p:cNvSpPr/>
            <p:nvPr/>
          </p:nvSpPr>
          <p:spPr>
            <a:xfrm>
              <a:off x="5010150" y="4241025"/>
              <a:ext cx="3676800" cy="650100"/>
            </a:xfrm>
            <a:prstGeom prst="roundRect">
              <a:avLst>
                <a:gd name="adj" fmla="val 50000"/>
              </a:avLst>
            </a:prstGeom>
            <a:solidFill>
              <a:schemeClr val="accent4">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59512" y="4333875"/>
              <a:ext cx="28893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441;p18">
            <a:extLst>
              <a:ext uri="{FF2B5EF4-FFF2-40B4-BE49-F238E27FC236}">
                <a16:creationId xmlns:a16="http://schemas.microsoft.com/office/drawing/2014/main" id="{A5720113-F4FE-6645-9322-E896F0B3039B}"/>
              </a:ext>
            </a:extLst>
          </p:cNvPr>
          <p:cNvSpPr/>
          <p:nvPr/>
        </p:nvSpPr>
        <p:spPr>
          <a:xfrm>
            <a:off x="3954900" y="4329263"/>
            <a:ext cx="2889300" cy="46440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txBox="1"/>
          <p:nvPr/>
        </p:nvSpPr>
        <p:spPr>
          <a:xfrm>
            <a:off x="2192757" y="4400225"/>
            <a:ext cx="451834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iPad</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53" name="Google Shape;440;p18">
            <a:extLst>
              <a:ext uri="{FF2B5EF4-FFF2-40B4-BE49-F238E27FC236}">
                <a16:creationId xmlns:a16="http://schemas.microsoft.com/office/drawing/2014/main" id="{FFF0550E-58A3-E146-A9DC-4174D831BB9F}"/>
              </a:ext>
            </a:extLst>
          </p:cNvPr>
          <p:cNvSpPr/>
          <p:nvPr/>
        </p:nvSpPr>
        <p:spPr>
          <a:xfrm>
            <a:off x="5014774" y="4254881"/>
            <a:ext cx="3676800" cy="650100"/>
          </a:xfrm>
          <a:prstGeom prst="roundRect">
            <a:avLst>
              <a:gd name="adj" fmla="val 50000"/>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789;p36">
            <a:extLst>
              <a:ext uri="{FF2B5EF4-FFF2-40B4-BE49-F238E27FC236}">
                <a16:creationId xmlns:a16="http://schemas.microsoft.com/office/drawing/2014/main" id="{CC8FB196-61E7-B14E-9D41-09551DFA12D3}"/>
              </a:ext>
            </a:extLst>
          </p:cNvPr>
          <p:cNvGrpSpPr/>
          <p:nvPr/>
        </p:nvGrpSpPr>
        <p:grpSpPr>
          <a:xfrm>
            <a:off x="1245434" y="2863145"/>
            <a:ext cx="1376508" cy="1827282"/>
            <a:chOff x="3346589" y="1035541"/>
            <a:chExt cx="2550136" cy="3687818"/>
          </a:xfrm>
        </p:grpSpPr>
        <p:grpSp>
          <p:nvGrpSpPr>
            <p:cNvPr id="155" name="Google Shape;1790;p36">
              <a:extLst>
                <a:ext uri="{FF2B5EF4-FFF2-40B4-BE49-F238E27FC236}">
                  <a16:creationId xmlns:a16="http://schemas.microsoft.com/office/drawing/2014/main" id="{20F99620-6651-9649-8A18-C9C7AC0C145E}"/>
                </a:ext>
              </a:extLst>
            </p:cNvPr>
            <p:cNvGrpSpPr/>
            <p:nvPr/>
          </p:nvGrpSpPr>
          <p:grpSpPr>
            <a:xfrm>
              <a:off x="3346589" y="1035541"/>
              <a:ext cx="2450802" cy="3687818"/>
              <a:chOff x="3409938" y="1035450"/>
              <a:chExt cx="2324137" cy="3497219"/>
            </a:xfrm>
          </p:grpSpPr>
          <p:sp>
            <p:nvSpPr>
              <p:cNvPr id="158" name="Google Shape;1791;p36">
                <a:extLst>
                  <a:ext uri="{FF2B5EF4-FFF2-40B4-BE49-F238E27FC236}">
                    <a16:creationId xmlns:a16="http://schemas.microsoft.com/office/drawing/2014/main" id="{BB3FCBCF-A139-9A4B-9BF2-205DDC3E7A99}"/>
                  </a:ext>
                </a:extLst>
              </p:cNvPr>
              <p:cNvSpPr/>
              <p:nvPr/>
            </p:nvSpPr>
            <p:spPr>
              <a:xfrm>
                <a:off x="4164193" y="1113566"/>
                <a:ext cx="263849" cy="519204"/>
              </a:xfrm>
              <a:custGeom>
                <a:avLst/>
                <a:gdLst/>
                <a:ahLst/>
                <a:cxnLst/>
                <a:rect l="l" t="t" r="r" b="b"/>
                <a:pathLst>
                  <a:path w="5188" h="10209" extrusionOk="0">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92;p36">
                <a:extLst>
                  <a:ext uri="{FF2B5EF4-FFF2-40B4-BE49-F238E27FC236}">
                    <a16:creationId xmlns:a16="http://schemas.microsoft.com/office/drawing/2014/main" id="{C39B598D-245B-D744-9E57-A36F38053092}"/>
                  </a:ext>
                </a:extLst>
              </p:cNvPr>
              <p:cNvSpPr/>
              <p:nvPr/>
            </p:nvSpPr>
            <p:spPr>
              <a:xfrm>
                <a:off x="4535497" y="1224993"/>
                <a:ext cx="73642" cy="407775"/>
              </a:xfrm>
              <a:custGeom>
                <a:avLst/>
                <a:gdLst/>
                <a:ahLst/>
                <a:cxnLst/>
                <a:rect l="l" t="t" r="r" b="b"/>
                <a:pathLst>
                  <a:path w="1448" h="8018" extrusionOk="0">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93;p36">
                <a:extLst>
                  <a:ext uri="{FF2B5EF4-FFF2-40B4-BE49-F238E27FC236}">
                    <a16:creationId xmlns:a16="http://schemas.microsoft.com/office/drawing/2014/main" id="{51076BE7-5117-5943-AAF1-AF25F4ED3984}"/>
                  </a:ext>
                </a:extLst>
              </p:cNvPr>
              <p:cNvSpPr/>
              <p:nvPr/>
            </p:nvSpPr>
            <p:spPr>
              <a:xfrm>
                <a:off x="4707443" y="1069931"/>
                <a:ext cx="216297" cy="562840"/>
              </a:xfrm>
              <a:custGeom>
                <a:avLst/>
                <a:gdLst/>
                <a:ahLst/>
                <a:cxnLst/>
                <a:rect l="l" t="t" r="r" b="b"/>
                <a:pathLst>
                  <a:path w="4253" h="11067" extrusionOk="0">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94;p36">
                <a:extLst>
                  <a:ext uri="{FF2B5EF4-FFF2-40B4-BE49-F238E27FC236}">
                    <a16:creationId xmlns:a16="http://schemas.microsoft.com/office/drawing/2014/main" id="{ADA9FBBE-CDAA-1E4C-9981-27495B61D402}"/>
                  </a:ext>
                </a:extLst>
              </p:cNvPr>
              <p:cNvSpPr/>
              <p:nvPr/>
            </p:nvSpPr>
            <p:spPr>
              <a:xfrm>
                <a:off x="4620784" y="3791379"/>
                <a:ext cx="1030526" cy="508117"/>
              </a:xfrm>
              <a:custGeom>
                <a:avLst/>
                <a:gdLst/>
                <a:ahLst/>
                <a:cxnLst/>
                <a:rect l="l" t="t" r="r" b="b"/>
                <a:pathLst>
                  <a:path w="20263" h="9991" extrusionOk="0">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95;p36">
                <a:extLst>
                  <a:ext uri="{FF2B5EF4-FFF2-40B4-BE49-F238E27FC236}">
                    <a16:creationId xmlns:a16="http://schemas.microsoft.com/office/drawing/2014/main" id="{ACFD0EB0-26A4-5B4B-B01B-206ED21F3DBB}"/>
                  </a:ext>
                </a:extLst>
              </p:cNvPr>
              <p:cNvSpPr/>
              <p:nvPr/>
            </p:nvSpPr>
            <p:spPr>
              <a:xfrm>
                <a:off x="4449498" y="3807653"/>
                <a:ext cx="1201814" cy="691153"/>
              </a:xfrm>
              <a:custGeom>
                <a:avLst/>
                <a:gdLst/>
                <a:ahLst/>
                <a:cxnLst/>
                <a:rect l="l" t="t" r="r" b="b"/>
                <a:pathLst>
                  <a:path w="23631" h="13590" extrusionOk="0">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96;p36">
                <a:extLst>
                  <a:ext uri="{FF2B5EF4-FFF2-40B4-BE49-F238E27FC236}">
                    <a16:creationId xmlns:a16="http://schemas.microsoft.com/office/drawing/2014/main" id="{2B4AFF60-9AAA-9744-A681-320600FC04C8}"/>
                  </a:ext>
                </a:extLst>
              </p:cNvPr>
              <p:cNvSpPr/>
              <p:nvPr/>
            </p:nvSpPr>
            <p:spPr>
              <a:xfrm>
                <a:off x="4792781" y="3791379"/>
                <a:ext cx="858525" cy="308807"/>
              </a:xfrm>
              <a:custGeom>
                <a:avLst/>
                <a:gdLst/>
                <a:ahLst/>
                <a:cxnLst/>
                <a:rect l="l" t="t" r="r" b="b"/>
                <a:pathLst>
                  <a:path w="16881" h="6072" extrusionOk="0">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97;p36">
                <a:extLst>
                  <a:ext uri="{FF2B5EF4-FFF2-40B4-BE49-F238E27FC236}">
                    <a16:creationId xmlns:a16="http://schemas.microsoft.com/office/drawing/2014/main" id="{5CFCC281-C013-6742-8A92-FDB6A0EFCFC6}"/>
                  </a:ext>
                </a:extLst>
              </p:cNvPr>
              <p:cNvSpPr/>
              <p:nvPr/>
            </p:nvSpPr>
            <p:spPr>
              <a:xfrm>
                <a:off x="3409938" y="1689417"/>
                <a:ext cx="2324137" cy="1839516"/>
              </a:xfrm>
              <a:custGeom>
                <a:avLst/>
                <a:gdLst/>
                <a:ahLst/>
                <a:cxnLst/>
                <a:rect l="l" t="t" r="r" b="b"/>
                <a:pathLst>
                  <a:path w="45699" h="36170" extrusionOk="0">
                    <a:moveTo>
                      <a:pt x="0" y="0"/>
                    </a:moveTo>
                    <a:lnTo>
                      <a:pt x="0" y="36170"/>
                    </a:lnTo>
                    <a:lnTo>
                      <a:pt x="45699" y="36170"/>
                    </a:lnTo>
                    <a:lnTo>
                      <a:pt x="45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98;p36">
                <a:extLst>
                  <a:ext uri="{FF2B5EF4-FFF2-40B4-BE49-F238E27FC236}">
                    <a16:creationId xmlns:a16="http://schemas.microsoft.com/office/drawing/2014/main" id="{AA766606-4BB6-E441-AED4-B726B71408B2}"/>
                  </a:ext>
                </a:extLst>
              </p:cNvPr>
              <p:cNvSpPr/>
              <p:nvPr/>
            </p:nvSpPr>
            <p:spPr>
              <a:xfrm>
                <a:off x="3604007" y="1882876"/>
                <a:ext cx="1936603" cy="1452592"/>
              </a:xfrm>
              <a:custGeom>
                <a:avLst/>
                <a:gdLst/>
                <a:ahLst/>
                <a:cxnLst/>
                <a:rect l="l" t="t" r="r" b="b"/>
                <a:pathLst>
                  <a:path w="38079" h="28562" extrusionOk="0">
                    <a:moveTo>
                      <a:pt x="1" y="0"/>
                    </a:moveTo>
                    <a:lnTo>
                      <a:pt x="1" y="28562"/>
                    </a:lnTo>
                    <a:lnTo>
                      <a:pt x="38079" y="28562"/>
                    </a:lnTo>
                    <a:lnTo>
                      <a:pt x="38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99;p36">
                <a:extLst>
                  <a:ext uri="{FF2B5EF4-FFF2-40B4-BE49-F238E27FC236}">
                    <a16:creationId xmlns:a16="http://schemas.microsoft.com/office/drawing/2014/main" id="{424D56C5-29CF-ED4E-92F2-08BC15E7E2AC}"/>
                  </a:ext>
                </a:extLst>
              </p:cNvPr>
              <p:cNvSpPr/>
              <p:nvPr/>
            </p:nvSpPr>
            <p:spPr>
              <a:xfrm>
                <a:off x="3681512" y="1936276"/>
                <a:ext cx="1781589" cy="1345791"/>
              </a:xfrm>
              <a:custGeom>
                <a:avLst/>
                <a:gdLst/>
                <a:ahLst/>
                <a:cxnLst/>
                <a:rect l="l" t="t" r="r" b="b"/>
                <a:pathLst>
                  <a:path w="35031" h="26462" extrusionOk="0">
                    <a:moveTo>
                      <a:pt x="1" y="0"/>
                    </a:moveTo>
                    <a:lnTo>
                      <a:pt x="1" y="26461"/>
                    </a:lnTo>
                    <a:lnTo>
                      <a:pt x="35030" y="26461"/>
                    </a:lnTo>
                    <a:lnTo>
                      <a:pt x="35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00;p36">
                <a:extLst>
                  <a:ext uri="{FF2B5EF4-FFF2-40B4-BE49-F238E27FC236}">
                    <a16:creationId xmlns:a16="http://schemas.microsoft.com/office/drawing/2014/main" id="{F24A1500-34A8-1C43-8D72-C36957CD4E5E}"/>
                  </a:ext>
                </a:extLst>
              </p:cNvPr>
              <p:cNvSpPr/>
              <p:nvPr/>
            </p:nvSpPr>
            <p:spPr>
              <a:xfrm>
                <a:off x="4155750" y="3528856"/>
                <a:ext cx="833148" cy="89306"/>
              </a:xfrm>
              <a:custGeom>
                <a:avLst/>
                <a:gdLst/>
                <a:ahLst/>
                <a:cxnLst/>
                <a:rect l="l" t="t" r="r" b="b"/>
                <a:pathLst>
                  <a:path w="16382" h="1756" extrusionOk="0">
                    <a:moveTo>
                      <a:pt x="0" y="1"/>
                    </a:moveTo>
                    <a:lnTo>
                      <a:pt x="3433" y="1755"/>
                    </a:lnTo>
                    <a:lnTo>
                      <a:pt x="12949" y="1755"/>
                    </a:lnTo>
                    <a:lnTo>
                      <a:pt x="163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01;p36">
                <a:extLst>
                  <a:ext uri="{FF2B5EF4-FFF2-40B4-BE49-F238E27FC236}">
                    <a16:creationId xmlns:a16="http://schemas.microsoft.com/office/drawing/2014/main" id="{35982821-CB09-BC4F-A534-72AF020F8A72}"/>
                  </a:ext>
                </a:extLst>
              </p:cNvPr>
              <p:cNvSpPr/>
              <p:nvPr/>
            </p:nvSpPr>
            <p:spPr>
              <a:xfrm>
                <a:off x="4233256" y="3699531"/>
                <a:ext cx="678134" cy="89255"/>
              </a:xfrm>
              <a:custGeom>
                <a:avLst/>
                <a:gdLst/>
                <a:ahLst/>
                <a:cxnLst/>
                <a:rect l="l" t="t" r="r" b="b"/>
                <a:pathLst>
                  <a:path w="13334" h="1755" extrusionOk="0">
                    <a:moveTo>
                      <a:pt x="1909" y="0"/>
                    </a:moveTo>
                    <a:lnTo>
                      <a:pt x="0" y="1755"/>
                    </a:lnTo>
                    <a:lnTo>
                      <a:pt x="13333" y="1755"/>
                    </a:lnTo>
                    <a:lnTo>
                      <a:pt x="114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02;p36">
                <a:extLst>
                  <a:ext uri="{FF2B5EF4-FFF2-40B4-BE49-F238E27FC236}">
                    <a16:creationId xmlns:a16="http://schemas.microsoft.com/office/drawing/2014/main" id="{AD9939C5-C552-1E4B-A8C1-3B67DD208097}"/>
                  </a:ext>
                </a:extLst>
              </p:cNvPr>
              <p:cNvSpPr/>
              <p:nvPr/>
            </p:nvSpPr>
            <p:spPr>
              <a:xfrm>
                <a:off x="4330290" y="3618110"/>
                <a:ext cx="483401" cy="81474"/>
              </a:xfrm>
              <a:custGeom>
                <a:avLst/>
                <a:gdLst/>
                <a:ahLst/>
                <a:cxnLst/>
                <a:rect l="l" t="t" r="r" b="b"/>
                <a:pathLst>
                  <a:path w="9505" h="1602" extrusionOk="0">
                    <a:moveTo>
                      <a:pt x="1" y="0"/>
                    </a:moveTo>
                    <a:lnTo>
                      <a:pt x="1" y="1601"/>
                    </a:lnTo>
                    <a:lnTo>
                      <a:pt x="9504" y="1601"/>
                    </a:lnTo>
                    <a:lnTo>
                      <a:pt x="95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03;p36">
                <a:extLst>
                  <a:ext uri="{FF2B5EF4-FFF2-40B4-BE49-F238E27FC236}">
                    <a16:creationId xmlns:a16="http://schemas.microsoft.com/office/drawing/2014/main" id="{77C1C459-797D-F243-9505-D6158A679169}"/>
                  </a:ext>
                </a:extLst>
              </p:cNvPr>
              <p:cNvSpPr/>
              <p:nvPr/>
            </p:nvSpPr>
            <p:spPr>
              <a:xfrm>
                <a:off x="4255379" y="1595587"/>
                <a:ext cx="633837" cy="93883"/>
              </a:xfrm>
              <a:custGeom>
                <a:avLst/>
                <a:gdLst/>
                <a:ahLst/>
                <a:cxnLst/>
                <a:rect l="l" t="t" r="r" b="b"/>
                <a:pathLst>
                  <a:path w="12463" h="1846" extrusionOk="0">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04;p36">
                <a:extLst>
                  <a:ext uri="{FF2B5EF4-FFF2-40B4-BE49-F238E27FC236}">
                    <a16:creationId xmlns:a16="http://schemas.microsoft.com/office/drawing/2014/main" id="{B974476E-14BC-CB49-BDE5-119DDAC869B9}"/>
                  </a:ext>
                </a:extLst>
              </p:cNvPr>
              <p:cNvSpPr/>
              <p:nvPr/>
            </p:nvSpPr>
            <p:spPr>
              <a:xfrm>
                <a:off x="4714614" y="2808470"/>
                <a:ext cx="323759" cy="233232"/>
              </a:xfrm>
              <a:custGeom>
                <a:avLst/>
                <a:gdLst/>
                <a:ahLst/>
                <a:cxnLst/>
                <a:rect l="l" t="t" r="r" b="b"/>
                <a:pathLst>
                  <a:path w="6366" h="4586" extrusionOk="0">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05;p36">
                <a:extLst>
                  <a:ext uri="{FF2B5EF4-FFF2-40B4-BE49-F238E27FC236}">
                    <a16:creationId xmlns:a16="http://schemas.microsoft.com/office/drawing/2014/main" id="{50B72CD9-9AF5-1E48-ADA1-E951FCECE471}"/>
                  </a:ext>
                </a:extLst>
              </p:cNvPr>
              <p:cNvSpPr/>
              <p:nvPr/>
            </p:nvSpPr>
            <p:spPr>
              <a:xfrm>
                <a:off x="4691169" y="2173370"/>
                <a:ext cx="356359" cy="147232"/>
              </a:xfrm>
              <a:custGeom>
                <a:avLst/>
                <a:gdLst/>
                <a:ahLst/>
                <a:cxnLst/>
                <a:rect l="l" t="t" r="r" b="b"/>
                <a:pathLst>
                  <a:path w="7007" h="2895" extrusionOk="0">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06;p36">
                <a:extLst>
                  <a:ext uri="{FF2B5EF4-FFF2-40B4-BE49-F238E27FC236}">
                    <a16:creationId xmlns:a16="http://schemas.microsoft.com/office/drawing/2014/main" id="{43C84DF2-858B-7642-BB4B-3ACAFFE3C5E2}"/>
                  </a:ext>
                </a:extLst>
              </p:cNvPr>
              <p:cNvSpPr/>
              <p:nvPr/>
            </p:nvSpPr>
            <p:spPr>
              <a:xfrm>
                <a:off x="3827420" y="2347911"/>
                <a:ext cx="323810" cy="313384"/>
              </a:xfrm>
              <a:custGeom>
                <a:avLst/>
                <a:gdLst/>
                <a:ahLst/>
                <a:cxnLst/>
                <a:rect l="l" t="t" r="r" b="b"/>
                <a:pathLst>
                  <a:path w="6367" h="6162" extrusionOk="0">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07;p36">
                <a:extLst>
                  <a:ext uri="{FF2B5EF4-FFF2-40B4-BE49-F238E27FC236}">
                    <a16:creationId xmlns:a16="http://schemas.microsoft.com/office/drawing/2014/main" id="{956BC19E-5D14-B54A-AED3-666004043370}"/>
                  </a:ext>
                </a:extLst>
              </p:cNvPr>
              <p:cNvSpPr/>
              <p:nvPr/>
            </p:nvSpPr>
            <p:spPr>
              <a:xfrm>
                <a:off x="4130322" y="1079085"/>
                <a:ext cx="142045" cy="142706"/>
              </a:xfrm>
              <a:custGeom>
                <a:avLst/>
                <a:gdLst/>
                <a:ahLst/>
                <a:cxnLst/>
                <a:rect l="l" t="t" r="r" b="b"/>
                <a:pathLst>
                  <a:path w="2793" h="2806" extrusionOk="0">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08;p36">
                <a:extLst>
                  <a:ext uri="{FF2B5EF4-FFF2-40B4-BE49-F238E27FC236}">
                    <a16:creationId xmlns:a16="http://schemas.microsoft.com/office/drawing/2014/main" id="{554C13B8-1CD7-B143-9917-CD9AFDC6D5E4}"/>
                  </a:ext>
                </a:extLst>
              </p:cNvPr>
              <p:cNvSpPr/>
              <p:nvPr/>
            </p:nvSpPr>
            <p:spPr>
              <a:xfrm>
                <a:off x="4500965" y="1190461"/>
                <a:ext cx="142706" cy="142706"/>
              </a:xfrm>
              <a:custGeom>
                <a:avLst/>
                <a:gdLst/>
                <a:ahLst/>
                <a:cxnLst/>
                <a:rect l="l" t="t" r="r" b="b"/>
                <a:pathLst>
                  <a:path w="2806" h="2806" extrusionOk="0">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09;p36">
                <a:extLst>
                  <a:ext uri="{FF2B5EF4-FFF2-40B4-BE49-F238E27FC236}">
                    <a16:creationId xmlns:a16="http://schemas.microsoft.com/office/drawing/2014/main" id="{28889816-4A52-5147-8894-A9047C299048}"/>
                  </a:ext>
                </a:extLst>
              </p:cNvPr>
              <p:cNvSpPr/>
              <p:nvPr/>
            </p:nvSpPr>
            <p:spPr>
              <a:xfrm>
                <a:off x="4818158" y="1035450"/>
                <a:ext cx="142045" cy="142655"/>
              </a:xfrm>
              <a:custGeom>
                <a:avLst/>
                <a:gdLst/>
                <a:ahLst/>
                <a:cxnLst/>
                <a:rect l="l" t="t" r="r" b="b"/>
                <a:pathLst>
                  <a:path w="2793" h="2805" extrusionOk="0">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10;p36">
                <a:extLst>
                  <a:ext uri="{FF2B5EF4-FFF2-40B4-BE49-F238E27FC236}">
                    <a16:creationId xmlns:a16="http://schemas.microsoft.com/office/drawing/2014/main" id="{7A7390BD-5381-BF4F-9F8A-601801872D40}"/>
                  </a:ext>
                </a:extLst>
              </p:cNvPr>
              <p:cNvSpPr/>
              <p:nvPr/>
            </p:nvSpPr>
            <p:spPr>
              <a:xfrm>
                <a:off x="5542510" y="3991348"/>
                <a:ext cx="142655" cy="142706"/>
              </a:xfrm>
              <a:custGeom>
                <a:avLst/>
                <a:gdLst/>
                <a:ahLst/>
                <a:cxnLst/>
                <a:rect l="l" t="t" r="r" b="b"/>
                <a:pathLst>
                  <a:path w="2805" h="2806" extrusionOk="0">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11;p36">
                <a:extLst>
                  <a:ext uri="{FF2B5EF4-FFF2-40B4-BE49-F238E27FC236}">
                    <a16:creationId xmlns:a16="http://schemas.microsoft.com/office/drawing/2014/main" id="{5F42298E-DEFD-294C-8EA7-A42CA36E2B2E}"/>
                  </a:ext>
                </a:extLst>
              </p:cNvPr>
              <p:cNvSpPr/>
              <p:nvPr/>
            </p:nvSpPr>
            <p:spPr>
              <a:xfrm>
                <a:off x="5542510" y="4191317"/>
                <a:ext cx="142655" cy="142045"/>
              </a:xfrm>
              <a:custGeom>
                <a:avLst/>
                <a:gdLst/>
                <a:ahLst/>
                <a:cxnLst/>
                <a:rect l="l" t="t" r="r" b="b"/>
                <a:pathLst>
                  <a:path w="2805" h="2793" extrusionOk="0">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12;p36">
                <a:extLst>
                  <a:ext uri="{FF2B5EF4-FFF2-40B4-BE49-F238E27FC236}">
                    <a16:creationId xmlns:a16="http://schemas.microsoft.com/office/drawing/2014/main" id="{1A8841A7-7177-8047-A205-04B929A4A47B}"/>
                  </a:ext>
                </a:extLst>
              </p:cNvPr>
              <p:cNvSpPr/>
              <p:nvPr/>
            </p:nvSpPr>
            <p:spPr>
              <a:xfrm>
                <a:off x="5542510" y="4390624"/>
                <a:ext cx="142655" cy="142045"/>
              </a:xfrm>
              <a:custGeom>
                <a:avLst/>
                <a:gdLst/>
                <a:ahLst/>
                <a:cxnLst/>
                <a:rect l="l" t="t" r="r" b="b"/>
                <a:pathLst>
                  <a:path w="2805" h="2793" extrusionOk="0">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13;p36">
                <a:extLst>
                  <a:ext uri="{FF2B5EF4-FFF2-40B4-BE49-F238E27FC236}">
                    <a16:creationId xmlns:a16="http://schemas.microsoft.com/office/drawing/2014/main" id="{95E49CA0-423F-FC4C-B09A-EBEB41C2C61D}"/>
                  </a:ext>
                </a:extLst>
              </p:cNvPr>
              <p:cNvSpPr/>
              <p:nvPr/>
            </p:nvSpPr>
            <p:spPr>
              <a:xfrm>
                <a:off x="3805297" y="2157096"/>
                <a:ext cx="282768" cy="215636"/>
              </a:xfrm>
              <a:custGeom>
                <a:avLst/>
                <a:gdLst/>
                <a:ahLst/>
                <a:cxnLst/>
                <a:rect l="l" t="t" r="r" b="b"/>
                <a:pathLst>
                  <a:path w="5560" h="4240" extrusionOk="0">
                    <a:moveTo>
                      <a:pt x="0" y="0"/>
                    </a:moveTo>
                    <a:lnTo>
                      <a:pt x="0" y="4240"/>
                    </a:lnTo>
                    <a:lnTo>
                      <a:pt x="5559" y="4240"/>
                    </a:lnTo>
                    <a:lnTo>
                      <a:pt x="5559" y="0"/>
                    </a:lnTo>
                    <a:close/>
                  </a:path>
                </a:pathLst>
              </a:custGeom>
              <a:solidFill>
                <a:srgbClr val="70F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4;p36">
                <a:extLst>
                  <a:ext uri="{FF2B5EF4-FFF2-40B4-BE49-F238E27FC236}">
                    <a16:creationId xmlns:a16="http://schemas.microsoft.com/office/drawing/2014/main" id="{18EA8176-4B07-444C-B672-490DC5FF5785}"/>
                  </a:ext>
                </a:extLst>
              </p:cNvPr>
              <p:cNvSpPr/>
              <p:nvPr/>
            </p:nvSpPr>
            <p:spPr>
              <a:xfrm>
                <a:off x="4126406" y="2230686"/>
                <a:ext cx="891125" cy="756963"/>
              </a:xfrm>
              <a:custGeom>
                <a:avLst/>
                <a:gdLst/>
                <a:ahLst/>
                <a:cxnLst/>
                <a:rect l="l" t="t" r="r" b="b"/>
                <a:pathLst>
                  <a:path w="17522" h="14884" extrusionOk="0">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5;p36">
                <a:extLst>
                  <a:ext uri="{FF2B5EF4-FFF2-40B4-BE49-F238E27FC236}">
                    <a16:creationId xmlns:a16="http://schemas.microsoft.com/office/drawing/2014/main" id="{D95E71A3-473F-AE44-BCDF-EFBFAB9C26BE}"/>
                  </a:ext>
                </a:extLst>
              </p:cNvPr>
              <p:cNvSpPr/>
              <p:nvPr/>
            </p:nvSpPr>
            <p:spPr>
              <a:xfrm>
                <a:off x="5022704" y="2108884"/>
                <a:ext cx="341356" cy="237149"/>
              </a:xfrm>
              <a:custGeom>
                <a:avLst/>
                <a:gdLst/>
                <a:ahLst/>
                <a:cxnLst/>
                <a:rect l="l" t="t" r="r" b="b"/>
                <a:pathLst>
                  <a:path w="6712" h="4663" extrusionOk="0">
                    <a:moveTo>
                      <a:pt x="0" y="0"/>
                    </a:moveTo>
                    <a:lnTo>
                      <a:pt x="0" y="4662"/>
                    </a:lnTo>
                    <a:lnTo>
                      <a:pt x="6712" y="4662"/>
                    </a:lnTo>
                    <a:lnTo>
                      <a:pt x="6712" y="0"/>
                    </a:lnTo>
                    <a:close/>
                  </a:path>
                </a:pathLst>
              </a:custGeom>
              <a:solidFill>
                <a:srgbClr val="FFA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6;p36">
                <a:extLst>
                  <a:ext uri="{FF2B5EF4-FFF2-40B4-BE49-F238E27FC236}">
                    <a16:creationId xmlns:a16="http://schemas.microsoft.com/office/drawing/2014/main" id="{5C502875-3149-4E4A-A3A6-0CD27C963E50}"/>
                  </a:ext>
                </a:extLst>
              </p:cNvPr>
              <p:cNvSpPr/>
              <p:nvPr/>
            </p:nvSpPr>
            <p:spPr>
              <a:xfrm>
                <a:off x="5022704" y="2108884"/>
                <a:ext cx="341356" cy="58028"/>
              </a:xfrm>
              <a:custGeom>
                <a:avLst/>
                <a:gdLst/>
                <a:ahLst/>
                <a:cxnLst/>
                <a:rect l="l" t="t" r="r" b="b"/>
                <a:pathLst>
                  <a:path w="6712" h="1141" extrusionOk="0">
                    <a:moveTo>
                      <a:pt x="0" y="0"/>
                    </a:moveTo>
                    <a:lnTo>
                      <a:pt x="0" y="1140"/>
                    </a:lnTo>
                    <a:lnTo>
                      <a:pt x="6712" y="1140"/>
                    </a:lnTo>
                    <a:lnTo>
                      <a:pt x="67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7;p36">
                <a:extLst>
                  <a:ext uri="{FF2B5EF4-FFF2-40B4-BE49-F238E27FC236}">
                    <a16:creationId xmlns:a16="http://schemas.microsoft.com/office/drawing/2014/main" id="{1A84AB8A-1BC8-E94F-A312-2BC4B7DE603B}"/>
                  </a:ext>
                </a:extLst>
              </p:cNvPr>
              <p:cNvSpPr/>
              <p:nvPr/>
            </p:nvSpPr>
            <p:spPr>
              <a:xfrm>
                <a:off x="5013601" y="2917863"/>
                <a:ext cx="308146" cy="198090"/>
              </a:xfrm>
              <a:custGeom>
                <a:avLst/>
                <a:gdLst/>
                <a:ahLst/>
                <a:cxnLst/>
                <a:rect l="l" t="t" r="r" b="b"/>
                <a:pathLst>
                  <a:path w="6059" h="3895" extrusionOk="0">
                    <a:moveTo>
                      <a:pt x="0" y="1"/>
                    </a:moveTo>
                    <a:lnTo>
                      <a:pt x="0" y="3894"/>
                    </a:lnTo>
                    <a:lnTo>
                      <a:pt x="6058" y="3894"/>
                    </a:lnTo>
                    <a:lnTo>
                      <a:pt x="6058" y="1"/>
                    </a:lnTo>
                    <a:close/>
                  </a:path>
                </a:pathLst>
              </a:custGeom>
              <a:solidFill>
                <a:srgbClr val="C99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8;p36">
                <a:extLst>
                  <a:ext uri="{FF2B5EF4-FFF2-40B4-BE49-F238E27FC236}">
                    <a16:creationId xmlns:a16="http://schemas.microsoft.com/office/drawing/2014/main" id="{14535709-6EC3-E946-A95C-AB911CD68CFF}"/>
                  </a:ext>
                </a:extLst>
              </p:cNvPr>
              <p:cNvSpPr/>
              <p:nvPr/>
            </p:nvSpPr>
            <p:spPr>
              <a:xfrm>
                <a:off x="5013601" y="2917863"/>
                <a:ext cx="308146" cy="69776"/>
              </a:xfrm>
              <a:custGeom>
                <a:avLst/>
                <a:gdLst/>
                <a:ahLst/>
                <a:cxnLst/>
                <a:rect l="l" t="t" r="r" b="b"/>
                <a:pathLst>
                  <a:path w="6059" h="1372" extrusionOk="0">
                    <a:moveTo>
                      <a:pt x="0" y="1"/>
                    </a:moveTo>
                    <a:lnTo>
                      <a:pt x="0" y="1371"/>
                    </a:lnTo>
                    <a:lnTo>
                      <a:pt x="6058" y="1371"/>
                    </a:lnTo>
                    <a:lnTo>
                      <a:pt x="6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9;p36">
                <a:extLst>
                  <a:ext uri="{FF2B5EF4-FFF2-40B4-BE49-F238E27FC236}">
                    <a16:creationId xmlns:a16="http://schemas.microsoft.com/office/drawing/2014/main" id="{E026E5F7-36E3-2B47-83BF-21FE00BC367D}"/>
                  </a:ext>
                </a:extLst>
              </p:cNvPr>
              <p:cNvSpPr/>
              <p:nvPr/>
            </p:nvSpPr>
            <p:spPr>
              <a:xfrm>
                <a:off x="4490540" y="2398717"/>
                <a:ext cx="148555" cy="53502"/>
              </a:xfrm>
              <a:custGeom>
                <a:avLst/>
                <a:gdLst/>
                <a:ahLst/>
                <a:cxnLst/>
                <a:rect l="l" t="t" r="r" b="b"/>
                <a:pathLst>
                  <a:path w="2921" h="1052" extrusionOk="0">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20;p36">
                <a:extLst>
                  <a:ext uri="{FF2B5EF4-FFF2-40B4-BE49-F238E27FC236}">
                    <a16:creationId xmlns:a16="http://schemas.microsoft.com/office/drawing/2014/main" id="{71324368-469F-F245-A5F0-EA084A2715B7}"/>
                  </a:ext>
                </a:extLst>
              </p:cNvPr>
              <p:cNvSpPr/>
              <p:nvPr/>
            </p:nvSpPr>
            <p:spPr>
              <a:xfrm>
                <a:off x="4670318" y="2510144"/>
                <a:ext cx="147894" cy="53451"/>
              </a:xfrm>
              <a:custGeom>
                <a:avLst/>
                <a:gdLst/>
                <a:ahLst/>
                <a:cxnLst/>
                <a:rect l="l" t="t" r="r" b="b"/>
                <a:pathLst>
                  <a:path w="2908" h="1051" extrusionOk="0">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21;p36">
                <a:extLst>
                  <a:ext uri="{FF2B5EF4-FFF2-40B4-BE49-F238E27FC236}">
                    <a16:creationId xmlns:a16="http://schemas.microsoft.com/office/drawing/2014/main" id="{73A61832-1D93-7345-A76E-2B962BB9D3C9}"/>
                  </a:ext>
                </a:extLst>
              </p:cNvPr>
              <p:cNvSpPr/>
              <p:nvPr/>
            </p:nvSpPr>
            <p:spPr>
              <a:xfrm>
                <a:off x="4280146" y="2495802"/>
                <a:ext cx="147894" cy="53451"/>
              </a:xfrm>
              <a:custGeom>
                <a:avLst/>
                <a:gdLst/>
                <a:ahLst/>
                <a:cxnLst/>
                <a:rect l="l" t="t" r="r" b="b"/>
                <a:pathLst>
                  <a:path w="2908" h="1051" extrusionOk="0">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22;p36">
                <a:extLst>
                  <a:ext uri="{FF2B5EF4-FFF2-40B4-BE49-F238E27FC236}">
                    <a16:creationId xmlns:a16="http://schemas.microsoft.com/office/drawing/2014/main" id="{F8168011-5C0F-9044-9C16-0C5CB680C45D}"/>
                  </a:ext>
                </a:extLst>
              </p:cNvPr>
              <p:cNvSpPr/>
              <p:nvPr/>
            </p:nvSpPr>
            <p:spPr>
              <a:xfrm>
                <a:off x="4353735" y="2661239"/>
                <a:ext cx="148555" cy="53451"/>
              </a:xfrm>
              <a:custGeom>
                <a:avLst/>
                <a:gdLst/>
                <a:ahLst/>
                <a:cxnLst/>
                <a:rect l="l" t="t" r="r" b="b"/>
                <a:pathLst>
                  <a:path w="2921" h="1051" extrusionOk="0">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23;p36">
                <a:extLst>
                  <a:ext uri="{FF2B5EF4-FFF2-40B4-BE49-F238E27FC236}">
                    <a16:creationId xmlns:a16="http://schemas.microsoft.com/office/drawing/2014/main" id="{D150C7F9-136A-D245-9072-22D38557BEC2}"/>
                  </a:ext>
                </a:extLst>
              </p:cNvPr>
              <p:cNvSpPr/>
              <p:nvPr/>
            </p:nvSpPr>
            <p:spPr>
              <a:xfrm>
                <a:off x="4596067" y="2661239"/>
                <a:ext cx="148555" cy="53451"/>
              </a:xfrm>
              <a:custGeom>
                <a:avLst/>
                <a:gdLst/>
                <a:ahLst/>
                <a:cxnLst/>
                <a:rect l="l" t="t" r="r" b="b"/>
                <a:pathLst>
                  <a:path w="2921" h="1051" extrusionOk="0">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4;p36">
                <a:extLst>
                  <a:ext uri="{FF2B5EF4-FFF2-40B4-BE49-F238E27FC236}">
                    <a16:creationId xmlns:a16="http://schemas.microsoft.com/office/drawing/2014/main" id="{385498E4-BFE9-4746-8313-38510E49A720}"/>
                  </a:ext>
                </a:extLst>
              </p:cNvPr>
              <p:cNvSpPr/>
              <p:nvPr/>
            </p:nvSpPr>
            <p:spPr>
              <a:xfrm>
                <a:off x="3805297" y="2135584"/>
                <a:ext cx="282768" cy="62606"/>
              </a:xfrm>
              <a:custGeom>
                <a:avLst/>
                <a:gdLst/>
                <a:ahLst/>
                <a:cxnLst/>
                <a:rect l="l" t="t" r="r" b="b"/>
                <a:pathLst>
                  <a:path w="5560" h="1231" extrusionOk="0">
                    <a:moveTo>
                      <a:pt x="0" y="1"/>
                    </a:moveTo>
                    <a:lnTo>
                      <a:pt x="0" y="1230"/>
                    </a:lnTo>
                    <a:lnTo>
                      <a:pt x="5559" y="1230"/>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25;p36">
                <a:extLst>
                  <a:ext uri="{FF2B5EF4-FFF2-40B4-BE49-F238E27FC236}">
                    <a16:creationId xmlns:a16="http://schemas.microsoft.com/office/drawing/2014/main" id="{3413FE3C-C170-2D4E-A78A-7F5DA839FC46}"/>
                  </a:ext>
                </a:extLst>
              </p:cNvPr>
              <p:cNvSpPr/>
              <p:nvPr/>
            </p:nvSpPr>
            <p:spPr>
              <a:xfrm>
                <a:off x="3976582" y="3788734"/>
                <a:ext cx="1190778" cy="100393"/>
              </a:xfrm>
              <a:custGeom>
                <a:avLst/>
                <a:gdLst/>
                <a:ahLst/>
                <a:cxnLst/>
                <a:rect l="l" t="t" r="r" b="b"/>
                <a:pathLst>
                  <a:path w="23414" h="1974" extrusionOk="0">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826;p36">
              <a:extLst>
                <a:ext uri="{FF2B5EF4-FFF2-40B4-BE49-F238E27FC236}">
                  <a16:creationId xmlns:a16="http://schemas.microsoft.com/office/drawing/2014/main" id="{E4BCD7A8-1ECB-964A-913D-6C6BA53F626B}"/>
                </a:ext>
              </a:extLst>
            </p:cNvPr>
            <p:cNvSpPr/>
            <p:nvPr/>
          </p:nvSpPr>
          <p:spPr>
            <a:xfrm>
              <a:off x="3954300" y="28083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27;p36">
              <a:extLst>
                <a:ext uri="{FF2B5EF4-FFF2-40B4-BE49-F238E27FC236}">
                  <a16:creationId xmlns:a16="http://schemas.microsoft.com/office/drawing/2014/main" id="{311C5966-ACB9-3845-8096-F4FF450588A5}"/>
                </a:ext>
              </a:extLst>
            </p:cNvPr>
            <p:cNvSpPr/>
            <p:nvPr/>
          </p:nvSpPr>
          <p:spPr>
            <a:xfrm>
              <a:off x="5754525" y="4370450"/>
              <a:ext cx="142200" cy="14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52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38"/>
                                        </p:tgtEl>
                                        <p:attrNameLst>
                                          <p:attrName>style.color</p:attrName>
                                        </p:attrNameLst>
                                      </p:cBhvr>
                                      <p:to>
                                        <a:srgbClr val="61E000"/>
                                      </p:to>
                                    </p:animClr>
                                    <p:animClr clrSpc="rgb" dir="cw">
                                      <p:cBhvr>
                                        <p:cTn id="7" dur="500" fill="hold"/>
                                        <p:tgtEl>
                                          <p:spTgt spid="438"/>
                                        </p:tgtEl>
                                        <p:attrNameLst>
                                          <p:attrName>fillcolor</p:attrName>
                                        </p:attrNameLst>
                                      </p:cBhvr>
                                      <p:to>
                                        <a:srgbClr val="61E000"/>
                                      </p:to>
                                    </p:animClr>
                                    <p:set>
                                      <p:cBhvr>
                                        <p:cTn id="8" dur="500" fill="hold"/>
                                        <p:tgtEl>
                                          <p:spTgt spid="438"/>
                                        </p:tgtEl>
                                        <p:attrNameLst>
                                          <p:attrName>fill.type</p:attrName>
                                        </p:attrNameLst>
                                      </p:cBhvr>
                                      <p:to>
                                        <p:strVal val="solid"/>
                                      </p:to>
                                    </p:set>
                                    <p:set>
                                      <p:cBhvr>
                                        <p:cTn id="9" dur="500" fill="hold"/>
                                        <p:tgtEl>
                                          <p:spTgt spid="438"/>
                                        </p:tgtEl>
                                        <p:attrNameLst>
                                          <p:attrName>fill.on</p:attrName>
                                        </p:attrNameLst>
                                      </p:cBhvr>
                                      <p:to>
                                        <p:strVal val="true"/>
                                      </p:to>
                                    </p:set>
                                  </p:childTnLst>
                                </p:cTn>
                              </p:par>
                              <p:par>
                                <p:cTn id="10" presetID="9" presetClass="entr" presetSubtype="0" fill="hold" grpId="0" nodeType="with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dissolve">
                                      <p:cBhvr>
                                        <p:cTn id="12" dur="500"/>
                                        <p:tgtEl>
                                          <p:spTgt spid="15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dissolve">
                                      <p:cBhvr>
                                        <p:cTn id="1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chemeClr val="accent5">
              <a:alpha val="12549"/>
            </a:schemeClr>
          </a:solidFill>
          <a:ln>
            <a:noFill/>
          </a:ln>
        </p:spPr>
      </p:sp>
      <p:grpSp>
        <p:nvGrpSpPr>
          <p:cNvPr id="418" name="Google Shape;418;p18"/>
          <p:cNvGrpSpPr/>
          <p:nvPr/>
        </p:nvGrpSpPr>
        <p:grpSpPr>
          <a:xfrm>
            <a:off x="3961063" y="1231575"/>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chemeClr val="accent5">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18"/>
          <p:cNvSpPr txBox="1"/>
          <p:nvPr/>
        </p:nvSpPr>
        <p:spPr>
          <a:xfrm>
            <a:off x="4031496"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Traffic lights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chemeClr val="accent5">
              <a:alpha val="12549"/>
            </a:scheme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chemeClr val="accent5">
              <a:alpha val="12549"/>
            </a:schemeClr>
          </a:solidFill>
          <a:ln>
            <a:noFill/>
          </a:ln>
        </p:spPr>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chemeClr val="accent5">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 name="Google Shape;431;p18"/>
          <p:cNvSpPr txBox="1"/>
          <p:nvPr/>
        </p:nvSpPr>
        <p:spPr>
          <a:xfrm>
            <a:off x="4039156"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Video games</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8"/>
          <p:cNvSpPr txBox="1"/>
          <p:nvPr/>
        </p:nvSpPr>
        <p:spPr>
          <a:xfrm>
            <a:off x="3757390" y="2405850"/>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The Zoo</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chemeClr val="accent5">
              <a:alpha val="12549"/>
            </a:schemeClr>
          </a:solidFill>
          <a:ln>
            <a:noFill/>
          </a:ln>
        </p:spPr>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chemeClr val="accent5">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61063" y="43338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441;p18">
            <a:extLst>
              <a:ext uri="{FF2B5EF4-FFF2-40B4-BE49-F238E27FC236}">
                <a16:creationId xmlns:a16="http://schemas.microsoft.com/office/drawing/2014/main" id="{C3AD2B54-043A-6A47-9B79-CC30950745C8}"/>
              </a:ext>
            </a:extLst>
          </p:cNvPr>
          <p:cNvSpPr/>
          <p:nvPr/>
        </p:nvSpPr>
        <p:spPr>
          <a:xfrm>
            <a:off x="3964067" y="4336879"/>
            <a:ext cx="2130000" cy="46440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All of the above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52" name="Google Shape;361;p18">
            <a:extLst>
              <a:ext uri="{FF2B5EF4-FFF2-40B4-BE49-F238E27FC236}">
                <a16:creationId xmlns:a16="http://schemas.microsoft.com/office/drawing/2014/main" id="{CA4349F4-419B-9A4E-9D5A-AD93900AC2D8}"/>
              </a:ext>
            </a:extLst>
          </p:cNvPr>
          <p:cNvSpPr txBox="1"/>
          <p:nvPr/>
        </p:nvSpPr>
        <p:spPr>
          <a:xfrm>
            <a:off x="645938" y="1744611"/>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What everyday object around you uses programming?</a:t>
            </a:r>
            <a:endParaRPr sz="2100" b="1" dirty="0">
              <a:solidFill>
                <a:srgbClr val="002060"/>
              </a:solidFill>
              <a:latin typeface="Fira Sans Extra Condensed"/>
              <a:ea typeface="Fira Sans Extra Condensed"/>
              <a:cs typeface="Fira Sans Extra Condensed"/>
              <a:sym typeface="Fira Sans Extra Condensed"/>
            </a:endParaRPr>
          </a:p>
        </p:txBody>
      </p:sp>
      <p:grpSp>
        <p:nvGrpSpPr>
          <p:cNvPr id="153" name="Google Shape;1564;p33">
            <a:extLst>
              <a:ext uri="{FF2B5EF4-FFF2-40B4-BE49-F238E27FC236}">
                <a16:creationId xmlns:a16="http://schemas.microsoft.com/office/drawing/2014/main" id="{7C36F6DC-3BA3-574A-B747-C476F38B1FB6}"/>
              </a:ext>
            </a:extLst>
          </p:cNvPr>
          <p:cNvGrpSpPr/>
          <p:nvPr/>
        </p:nvGrpSpPr>
        <p:grpSpPr>
          <a:xfrm>
            <a:off x="1305067" y="2287561"/>
            <a:ext cx="1285616" cy="2427677"/>
            <a:chOff x="3482626" y="1407804"/>
            <a:chExt cx="1564666" cy="3324175"/>
          </a:xfrm>
        </p:grpSpPr>
        <p:sp>
          <p:nvSpPr>
            <p:cNvPr id="154" name="Google Shape;1565;p33">
              <a:extLst>
                <a:ext uri="{FF2B5EF4-FFF2-40B4-BE49-F238E27FC236}">
                  <a16:creationId xmlns:a16="http://schemas.microsoft.com/office/drawing/2014/main" id="{075F28CD-B507-F648-ADA0-6E1DD51C8D94}"/>
                </a:ext>
              </a:extLst>
            </p:cNvPr>
            <p:cNvSpPr/>
            <p:nvPr/>
          </p:nvSpPr>
          <p:spPr>
            <a:xfrm>
              <a:off x="3482626" y="4612138"/>
              <a:ext cx="1422734" cy="119841"/>
            </a:xfrm>
            <a:custGeom>
              <a:avLst/>
              <a:gdLst/>
              <a:ahLst/>
              <a:cxnLst/>
              <a:rect l="l" t="t" r="r" b="b"/>
              <a:pathLst>
                <a:path w="51797" h="4363" extrusionOk="0">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66;p33">
              <a:extLst>
                <a:ext uri="{FF2B5EF4-FFF2-40B4-BE49-F238E27FC236}">
                  <a16:creationId xmlns:a16="http://schemas.microsoft.com/office/drawing/2014/main" id="{7D422710-0306-D64C-8A1E-AB1A10EC7160}"/>
                </a:ext>
              </a:extLst>
            </p:cNvPr>
            <p:cNvSpPr/>
            <p:nvPr/>
          </p:nvSpPr>
          <p:spPr>
            <a:xfrm>
              <a:off x="3811319" y="2050000"/>
              <a:ext cx="695972" cy="569594"/>
            </a:xfrm>
            <a:custGeom>
              <a:avLst/>
              <a:gdLst/>
              <a:ahLst/>
              <a:cxnLst/>
              <a:rect l="l" t="t" r="r" b="b"/>
              <a:pathLst>
                <a:path w="25338" h="20737" extrusionOk="0">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7;p33">
              <a:extLst>
                <a:ext uri="{FF2B5EF4-FFF2-40B4-BE49-F238E27FC236}">
                  <a16:creationId xmlns:a16="http://schemas.microsoft.com/office/drawing/2014/main" id="{E0EBC46C-874F-564F-A991-90C7BD656DAB}"/>
                </a:ext>
              </a:extLst>
            </p:cNvPr>
            <p:cNvSpPr/>
            <p:nvPr/>
          </p:nvSpPr>
          <p:spPr>
            <a:xfrm>
              <a:off x="3686154" y="2309340"/>
              <a:ext cx="73091" cy="73064"/>
            </a:xfrm>
            <a:custGeom>
              <a:avLst/>
              <a:gdLst/>
              <a:ahLst/>
              <a:cxnLst/>
              <a:rect l="l" t="t" r="r" b="b"/>
              <a:pathLst>
                <a:path w="2661" h="2660" extrusionOk="0">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68;p33">
              <a:extLst>
                <a:ext uri="{FF2B5EF4-FFF2-40B4-BE49-F238E27FC236}">
                  <a16:creationId xmlns:a16="http://schemas.microsoft.com/office/drawing/2014/main" id="{93DC59D6-8CC4-EB4E-8FF0-7A2B48968A76}"/>
                </a:ext>
              </a:extLst>
            </p:cNvPr>
            <p:cNvSpPr/>
            <p:nvPr/>
          </p:nvSpPr>
          <p:spPr>
            <a:xfrm>
              <a:off x="4559374" y="2309340"/>
              <a:ext cx="73064" cy="73064"/>
            </a:xfrm>
            <a:custGeom>
              <a:avLst/>
              <a:gdLst/>
              <a:ahLst/>
              <a:cxnLst/>
              <a:rect l="l" t="t" r="r" b="b"/>
              <a:pathLst>
                <a:path w="2660" h="2660" extrusionOk="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69;p33">
              <a:extLst>
                <a:ext uri="{FF2B5EF4-FFF2-40B4-BE49-F238E27FC236}">
                  <a16:creationId xmlns:a16="http://schemas.microsoft.com/office/drawing/2014/main" id="{477A53BA-0BDF-684C-AC5F-FE0629B8EFFD}"/>
                </a:ext>
              </a:extLst>
            </p:cNvPr>
            <p:cNvSpPr/>
            <p:nvPr/>
          </p:nvSpPr>
          <p:spPr>
            <a:xfrm>
              <a:off x="4507242" y="2213728"/>
              <a:ext cx="104679" cy="261408"/>
            </a:xfrm>
            <a:custGeom>
              <a:avLst/>
              <a:gdLst/>
              <a:ahLst/>
              <a:cxnLst/>
              <a:rect l="l" t="t" r="r" b="b"/>
              <a:pathLst>
                <a:path w="3811" h="9517" extrusionOk="0">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70;p33">
              <a:extLst>
                <a:ext uri="{FF2B5EF4-FFF2-40B4-BE49-F238E27FC236}">
                  <a16:creationId xmlns:a16="http://schemas.microsoft.com/office/drawing/2014/main" id="{18A0B335-E8B8-C947-9148-C4285E9881D4}"/>
                </a:ext>
              </a:extLst>
            </p:cNvPr>
            <p:cNvSpPr/>
            <p:nvPr/>
          </p:nvSpPr>
          <p:spPr>
            <a:xfrm>
              <a:off x="3707083" y="2213728"/>
              <a:ext cx="104267" cy="261408"/>
            </a:xfrm>
            <a:custGeom>
              <a:avLst/>
              <a:gdLst/>
              <a:ahLst/>
              <a:cxnLst/>
              <a:rect l="l" t="t" r="r" b="b"/>
              <a:pathLst>
                <a:path w="3796" h="9517" extrusionOk="0">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71;p33">
              <a:extLst>
                <a:ext uri="{FF2B5EF4-FFF2-40B4-BE49-F238E27FC236}">
                  <a16:creationId xmlns:a16="http://schemas.microsoft.com/office/drawing/2014/main" id="{03A8CAC6-507D-174E-8A16-B78CFCC5191D}"/>
                </a:ext>
              </a:extLst>
            </p:cNvPr>
            <p:cNvSpPr/>
            <p:nvPr/>
          </p:nvSpPr>
          <p:spPr>
            <a:xfrm>
              <a:off x="3920472" y="2182938"/>
              <a:ext cx="125169" cy="157197"/>
            </a:xfrm>
            <a:custGeom>
              <a:avLst/>
              <a:gdLst/>
              <a:ahLst/>
              <a:cxnLst/>
              <a:rect l="l" t="t" r="r" b="b"/>
              <a:pathLst>
                <a:path w="4557" h="5723" extrusionOk="0">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72;p33">
              <a:extLst>
                <a:ext uri="{FF2B5EF4-FFF2-40B4-BE49-F238E27FC236}">
                  <a16:creationId xmlns:a16="http://schemas.microsoft.com/office/drawing/2014/main" id="{5F4CA694-2001-C749-BA85-75175D06D500}"/>
                </a:ext>
              </a:extLst>
            </p:cNvPr>
            <p:cNvSpPr/>
            <p:nvPr/>
          </p:nvSpPr>
          <p:spPr>
            <a:xfrm>
              <a:off x="3936073" y="2198539"/>
              <a:ext cx="93994" cy="126405"/>
            </a:xfrm>
            <a:custGeom>
              <a:avLst/>
              <a:gdLst/>
              <a:ahLst/>
              <a:cxnLst/>
              <a:rect l="l" t="t" r="r" b="b"/>
              <a:pathLst>
                <a:path w="3422" h="4602" extrusionOk="0">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73;p33">
              <a:extLst>
                <a:ext uri="{FF2B5EF4-FFF2-40B4-BE49-F238E27FC236}">
                  <a16:creationId xmlns:a16="http://schemas.microsoft.com/office/drawing/2014/main" id="{0BFC6FE9-DB78-FF4E-8E3F-BAB9DE24611A}"/>
                </a:ext>
              </a:extLst>
            </p:cNvPr>
            <p:cNvSpPr/>
            <p:nvPr/>
          </p:nvSpPr>
          <p:spPr>
            <a:xfrm>
              <a:off x="3951235" y="2213728"/>
              <a:ext cx="63642" cy="95642"/>
            </a:xfrm>
            <a:custGeom>
              <a:avLst/>
              <a:gdLst/>
              <a:ahLst/>
              <a:cxnLst/>
              <a:rect l="l" t="t" r="r" b="b"/>
              <a:pathLst>
                <a:path w="2317" h="3482" extrusionOk="0">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74;p33">
              <a:extLst>
                <a:ext uri="{FF2B5EF4-FFF2-40B4-BE49-F238E27FC236}">
                  <a16:creationId xmlns:a16="http://schemas.microsoft.com/office/drawing/2014/main" id="{3A71C5E9-6BE1-A847-8EB8-2F75465A6D95}"/>
                </a:ext>
              </a:extLst>
            </p:cNvPr>
            <p:cNvSpPr/>
            <p:nvPr/>
          </p:nvSpPr>
          <p:spPr>
            <a:xfrm>
              <a:off x="3955355" y="2228478"/>
              <a:ext cx="59522" cy="80892"/>
            </a:xfrm>
            <a:custGeom>
              <a:avLst/>
              <a:gdLst/>
              <a:ahLst/>
              <a:cxnLst/>
              <a:rect l="l" t="t" r="r" b="b"/>
              <a:pathLst>
                <a:path w="2167" h="2945" extrusionOk="0">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75;p33">
              <a:extLst>
                <a:ext uri="{FF2B5EF4-FFF2-40B4-BE49-F238E27FC236}">
                  <a16:creationId xmlns:a16="http://schemas.microsoft.com/office/drawing/2014/main" id="{347ECF7F-0BFB-B847-8802-B11C9C0689CE}"/>
                </a:ext>
              </a:extLst>
            </p:cNvPr>
            <p:cNvSpPr/>
            <p:nvPr/>
          </p:nvSpPr>
          <p:spPr>
            <a:xfrm>
              <a:off x="4275836" y="2182938"/>
              <a:ext cx="124757" cy="157197"/>
            </a:xfrm>
            <a:custGeom>
              <a:avLst/>
              <a:gdLst/>
              <a:ahLst/>
              <a:cxnLst/>
              <a:rect l="l" t="t" r="r" b="b"/>
              <a:pathLst>
                <a:path w="4542" h="5723" extrusionOk="0">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76;p33">
              <a:extLst>
                <a:ext uri="{FF2B5EF4-FFF2-40B4-BE49-F238E27FC236}">
                  <a16:creationId xmlns:a16="http://schemas.microsoft.com/office/drawing/2014/main" id="{2CA59AE1-6F44-764E-95F4-511418EC9FDE}"/>
                </a:ext>
              </a:extLst>
            </p:cNvPr>
            <p:cNvSpPr/>
            <p:nvPr/>
          </p:nvSpPr>
          <p:spPr>
            <a:xfrm>
              <a:off x="4290997" y="2198539"/>
              <a:ext cx="94406" cy="126405"/>
            </a:xfrm>
            <a:custGeom>
              <a:avLst/>
              <a:gdLst/>
              <a:ahLst/>
              <a:cxnLst/>
              <a:rect l="l" t="t" r="r" b="b"/>
              <a:pathLst>
                <a:path w="3437" h="4602" extrusionOk="0">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77;p33">
              <a:extLst>
                <a:ext uri="{FF2B5EF4-FFF2-40B4-BE49-F238E27FC236}">
                  <a16:creationId xmlns:a16="http://schemas.microsoft.com/office/drawing/2014/main" id="{400DA7C3-D586-474E-88FC-A020F269A59A}"/>
                </a:ext>
              </a:extLst>
            </p:cNvPr>
            <p:cNvSpPr/>
            <p:nvPr/>
          </p:nvSpPr>
          <p:spPr>
            <a:xfrm>
              <a:off x="4306186" y="2213728"/>
              <a:ext cx="63642" cy="95642"/>
            </a:xfrm>
            <a:custGeom>
              <a:avLst/>
              <a:gdLst/>
              <a:ahLst/>
              <a:cxnLst/>
              <a:rect l="l" t="t" r="r" b="b"/>
              <a:pathLst>
                <a:path w="2317" h="3482" extrusionOk="0">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78;p33">
              <a:extLst>
                <a:ext uri="{FF2B5EF4-FFF2-40B4-BE49-F238E27FC236}">
                  <a16:creationId xmlns:a16="http://schemas.microsoft.com/office/drawing/2014/main" id="{352F148D-D1B5-144F-8DF3-D6D41884917C}"/>
                </a:ext>
              </a:extLst>
            </p:cNvPr>
            <p:cNvSpPr/>
            <p:nvPr/>
          </p:nvSpPr>
          <p:spPr>
            <a:xfrm>
              <a:off x="4310691" y="2228478"/>
              <a:ext cx="59138" cy="80892"/>
            </a:xfrm>
            <a:custGeom>
              <a:avLst/>
              <a:gdLst/>
              <a:ahLst/>
              <a:cxnLst/>
              <a:rect l="l" t="t" r="r" b="b"/>
              <a:pathLst>
                <a:path w="2153" h="2945" extrusionOk="0">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79;p33">
              <a:extLst>
                <a:ext uri="{FF2B5EF4-FFF2-40B4-BE49-F238E27FC236}">
                  <a16:creationId xmlns:a16="http://schemas.microsoft.com/office/drawing/2014/main" id="{DC5ADC86-298A-E444-ACA2-1BE9D9C336FA}"/>
                </a:ext>
              </a:extLst>
            </p:cNvPr>
            <p:cNvSpPr/>
            <p:nvPr/>
          </p:nvSpPr>
          <p:spPr>
            <a:xfrm>
              <a:off x="4146578" y="1879707"/>
              <a:ext cx="25462" cy="170326"/>
            </a:xfrm>
            <a:custGeom>
              <a:avLst/>
              <a:gdLst/>
              <a:ahLst/>
              <a:cxnLst/>
              <a:rect l="l" t="t" r="r" b="b"/>
              <a:pathLst>
                <a:path w="927" h="6201" extrusionOk="0">
                  <a:moveTo>
                    <a:pt x="0" y="0"/>
                  </a:moveTo>
                  <a:lnTo>
                    <a:pt x="0" y="6200"/>
                  </a:lnTo>
                  <a:lnTo>
                    <a:pt x="926" y="6200"/>
                  </a:lnTo>
                  <a:lnTo>
                    <a:pt x="9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80;p33">
              <a:extLst>
                <a:ext uri="{FF2B5EF4-FFF2-40B4-BE49-F238E27FC236}">
                  <a16:creationId xmlns:a16="http://schemas.microsoft.com/office/drawing/2014/main" id="{704A18C8-5711-C746-84D5-F0D6AE97E14D}"/>
                </a:ext>
              </a:extLst>
            </p:cNvPr>
            <p:cNvSpPr/>
            <p:nvPr/>
          </p:nvSpPr>
          <p:spPr>
            <a:xfrm>
              <a:off x="4054647" y="2619547"/>
              <a:ext cx="208890" cy="56638"/>
            </a:xfrm>
            <a:custGeom>
              <a:avLst/>
              <a:gdLst/>
              <a:ahLst/>
              <a:cxnLst/>
              <a:rect l="l" t="t" r="r" b="b"/>
              <a:pathLst>
                <a:path w="7605" h="2062" extrusionOk="0">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81;p33">
              <a:extLst>
                <a:ext uri="{FF2B5EF4-FFF2-40B4-BE49-F238E27FC236}">
                  <a16:creationId xmlns:a16="http://schemas.microsoft.com/office/drawing/2014/main" id="{765C69F3-DF93-2E4A-A2B9-962FC6729D43}"/>
                </a:ext>
              </a:extLst>
            </p:cNvPr>
            <p:cNvSpPr/>
            <p:nvPr/>
          </p:nvSpPr>
          <p:spPr>
            <a:xfrm>
              <a:off x="4054647" y="2675359"/>
              <a:ext cx="208890" cy="56226"/>
            </a:xfrm>
            <a:custGeom>
              <a:avLst/>
              <a:gdLst/>
              <a:ahLst/>
              <a:cxnLst/>
              <a:rect l="l" t="t" r="r" b="b"/>
              <a:pathLst>
                <a:path w="7605" h="2047" extrusionOk="0">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82;p33">
              <a:extLst>
                <a:ext uri="{FF2B5EF4-FFF2-40B4-BE49-F238E27FC236}">
                  <a16:creationId xmlns:a16="http://schemas.microsoft.com/office/drawing/2014/main" id="{4927404F-AD98-5141-B0EF-C6A7C2546BA6}"/>
                </a:ext>
              </a:extLst>
            </p:cNvPr>
            <p:cNvSpPr/>
            <p:nvPr/>
          </p:nvSpPr>
          <p:spPr>
            <a:xfrm>
              <a:off x="3714472" y="2722959"/>
              <a:ext cx="889672" cy="854789"/>
            </a:xfrm>
            <a:custGeom>
              <a:avLst/>
              <a:gdLst/>
              <a:ahLst/>
              <a:cxnLst/>
              <a:rect l="l" t="t" r="r" b="b"/>
              <a:pathLst>
                <a:path w="32390" h="31120" extrusionOk="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83;p33">
              <a:extLst>
                <a:ext uri="{FF2B5EF4-FFF2-40B4-BE49-F238E27FC236}">
                  <a16:creationId xmlns:a16="http://schemas.microsoft.com/office/drawing/2014/main" id="{34C39C22-CD8D-9A46-A405-35C20863A5FE}"/>
                </a:ext>
              </a:extLst>
            </p:cNvPr>
            <p:cNvSpPr/>
            <p:nvPr/>
          </p:nvSpPr>
          <p:spPr>
            <a:xfrm>
              <a:off x="4517515" y="2778332"/>
              <a:ext cx="33263" cy="33291"/>
            </a:xfrm>
            <a:custGeom>
              <a:avLst/>
              <a:gdLst/>
              <a:ahLst/>
              <a:cxnLst/>
              <a:rect l="l" t="t" r="r" b="b"/>
              <a:pathLst>
                <a:path w="1211" h="1212" extrusionOk="0">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84;p33">
              <a:extLst>
                <a:ext uri="{FF2B5EF4-FFF2-40B4-BE49-F238E27FC236}">
                  <a16:creationId xmlns:a16="http://schemas.microsoft.com/office/drawing/2014/main" id="{D5A9722A-21D6-5646-B324-2F9EF7479739}"/>
                </a:ext>
              </a:extLst>
            </p:cNvPr>
            <p:cNvSpPr/>
            <p:nvPr/>
          </p:nvSpPr>
          <p:spPr>
            <a:xfrm>
              <a:off x="4517515" y="3486173"/>
              <a:ext cx="33263" cy="33263"/>
            </a:xfrm>
            <a:custGeom>
              <a:avLst/>
              <a:gdLst/>
              <a:ahLst/>
              <a:cxnLst/>
              <a:rect l="l" t="t" r="r" b="b"/>
              <a:pathLst>
                <a:path w="1211" h="1211" extrusionOk="0">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85;p33">
              <a:extLst>
                <a:ext uri="{FF2B5EF4-FFF2-40B4-BE49-F238E27FC236}">
                  <a16:creationId xmlns:a16="http://schemas.microsoft.com/office/drawing/2014/main" id="{E04A1C62-4068-594E-94B8-01B7F8E420DD}"/>
                </a:ext>
              </a:extLst>
            </p:cNvPr>
            <p:cNvSpPr/>
            <p:nvPr/>
          </p:nvSpPr>
          <p:spPr>
            <a:xfrm>
              <a:off x="3768224" y="2778332"/>
              <a:ext cx="33263" cy="33291"/>
            </a:xfrm>
            <a:custGeom>
              <a:avLst/>
              <a:gdLst/>
              <a:ahLst/>
              <a:cxnLst/>
              <a:rect l="l" t="t" r="r" b="b"/>
              <a:pathLst>
                <a:path w="1211" h="1212" extrusionOk="0">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86;p33">
              <a:extLst>
                <a:ext uri="{FF2B5EF4-FFF2-40B4-BE49-F238E27FC236}">
                  <a16:creationId xmlns:a16="http://schemas.microsoft.com/office/drawing/2014/main" id="{B5254E60-0224-4640-AE89-65A9A2F8E446}"/>
                </a:ext>
              </a:extLst>
            </p:cNvPr>
            <p:cNvSpPr/>
            <p:nvPr/>
          </p:nvSpPr>
          <p:spPr>
            <a:xfrm>
              <a:off x="3768224" y="3486173"/>
              <a:ext cx="33263" cy="33263"/>
            </a:xfrm>
            <a:custGeom>
              <a:avLst/>
              <a:gdLst/>
              <a:ahLst/>
              <a:cxnLst/>
              <a:rect l="l" t="t" r="r" b="b"/>
              <a:pathLst>
                <a:path w="1211" h="1211" extrusionOk="0">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87;p33">
              <a:extLst>
                <a:ext uri="{FF2B5EF4-FFF2-40B4-BE49-F238E27FC236}">
                  <a16:creationId xmlns:a16="http://schemas.microsoft.com/office/drawing/2014/main" id="{CE603C4C-5A82-6A4B-B777-C9BE4ECED9DB}"/>
                </a:ext>
              </a:extLst>
            </p:cNvPr>
            <p:cNvSpPr/>
            <p:nvPr/>
          </p:nvSpPr>
          <p:spPr>
            <a:xfrm>
              <a:off x="3832249" y="2972850"/>
              <a:ext cx="675041" cy="359083"/>
            </a:xfrm>
            <a:custGeom>
              <a:avLst/>
              <a:gdLst/>
              <a:ahLst/>
              <a:cxnLst/>
              <a:rect l="l" t="t" r="r" b="b"/>
              <a:pathLst>
                <a:path w="24576" h="13073" extrusionOk="0">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88;p33">
              <a:extLst>
                <a:ext uri="{FF2B5EF4-FFF2-40B4-BE49-F238E27FC236}">
                  <a16:creationId xmlns:a16="http://schemas.microsoft.com/office/drawing/2014/main" id="{425D0083-3339-DC40-BA13-CFF3B5F3FE81}"/>
                </a:ext>
              </a:extLst>
            </p:cNvPr>
            <p:cNvSpPr/>
            <p:nvPr/>
          </p:nvSpPr>
          <p:spPr>
            <a:xfrm>
              <a:off x="3889270" y="2999932"/>
              <a:ext cx="560996" cy="79216"/>
            </a:xfrm>
            <a:custGeom>
              <a:avLst/>
              <a:gdLst/>
              <a:ahLst/>
              <a:cxnLst/>
              <a:rect l="l" t="t" r="r" b="b"/>
              <a:pathLst>
                <a:path w="20424" h="2884" extrusionOk="0">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89;p33">
              <a:extLst>
                <a:ext uri="{FF2B5EF4-FFF2-40B4-BE49-F238E27FC236}">
                  <a16:creationId xmlns:a16="http://schemas.microsoft.com/office/drawing/2014/main" id="{9FA1627D-00CE-5C4A-ABE0-6F993E3B40E9}"/>
                </a:ext>
              </a:extLst>
            </p:cNvPr>
            <p:cNvSpPr/>
            <p:nvPr/>
          </p:nvSpPr>
          <p:spPr>
            <a:xfrm>
              <a:off x="3910199" y="3026602"/>
              <a:ext cx="519960" cy="25874"/>
            </a:xfrm>
            <a:custGeom>
              <a:avLst/>
              <a:gdLst/>
              <a:ahLst/>
              <a:cxnLst/>
              <a:rect l="l" t="t" r="r" b="b"/>
              <a:pathLst>
                <a:path w="18930" h="942" extrusionOk="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90;p33">
              <a:extLst>
                <a:ext uri="{FF2B5EF4-FFF2-40B4-BE49-F238E27FC236}">
                  <a16:creationId xmlns:a16="http://schemas.microsoft.com/office/drawing/2014/main" id="{040D8E73-E4A5-1242-B277-4712BEB6994C}"/>
                </a:ext>
              </a:extLst>
            </p:cNvPr>
            <p:cNvSpPr/>
            <p:nvPr/>
          </p:nvSpPr>
          <p:spPr>
            <a:xfrm>
              <a:off x="3893390" y="3245730"/>
              <a:ext cx="460850" cy="24638"/>
            </a:xfrm>
            <a:custGeom>
              <a:avLst/>
              <a:gdLst/>
              <a:ahLst/>
              <a:cxnLst/>
              <a:rect l="l" t="t" r="r" b="b"/>
              <a:pathLst>
                <a:path w="16778" h="897" extrusionOk="0">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91;p33">
              <a:extLst>
                <a:ext uri="{FF2B5EF4-FFF2-40B4-BE49-F238E27FC236}">
                  <a16:creationId xmlns:a16="http://schemas.microsoft.com/office/drawing/2014/main" id="{8428BFB2-3D05-284D-BA56-4271A2B063B2}"/>
                </a:ext>
              </a:extLst>
            </p:cNvPr>
            <p:cNvSpPr/>
            <p:nvPr/>
          </p:nvSpPr>
          <p:spPr>
            <a:xfrm>
              <a:off x="3893390" y="3181294"/>
              <a:ext cx="460850" cy="24638"/>
            </a:xfrm>
            <a:custGeom>
              <a:avLst/>
              <a:gdLst/>
              <a:ahLst/>
              <a:cxnLst/>
              <a:rect l="l" t="t" r="r" b="b"/>
              <a:pathLst>
                <a:path w="16778" h="897" extrusionOk="0">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92;p33">
              <a:extLst>
                <a:ext uri="{FF2B5EF4-FFF2-40B4-BE49-F238E27FC236}">
                  <a16:creationId xmlns:a16="http://schemas.microsoft.com/office/drawing/2014/main" id="{7204D9D3-DEB1-2C4B-983D-F0515FE89750}"/>
                </a:ext>
              </a:extLst>
            </p:cNvPr>
            <p:cNvSpPr/>
            <p:nvPr/>
          </p:nvSpPr>
          <p:spPr>
            <a:xfrm>
              <a:off x="3893390" y="3116885"/>
              <a:ext cx="460850" cy="24638"/>
            </a:xfrm>
            <a:custGeom>
              <a:avLst/>
              <a:gdLst/>
              <a:ahLst/>
              <a:cxnLst/>
              <a:rect l="l" t="t" r="r" b="b"/>
              <a:pathLst>
                <a:path w="16778" h="897" extrusionOk="0">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93;p33">
              <a:extLst>
                <a:ext uri="{FF2B5EF4-FFF2-40B4-BE49-F238E27FC236}">
                  <a16:creationId xmlns:a16="http://schemas.microsoft.com/office/drawing/2014/main" id="{481B372E-3A84-BA47-9DB8-661CEDEBE2AD}"/>
                </a:ext>
              </a:extLst>
            </p:cNvPr>
            <p:cNvSpPr/>
            <p:nvPr/>
          </p:nvSpPr>
          <p:spPr>
            <a:xfrm>
              <a:off x="4425199" y="3245730"/>
              <a:ext cx="25050" cy="24638"/>
            </a:xfrm>
            <a:custGeom>
              <a:avLst/>
              <a:gdLst/>
              <a:ahLst/>
              <a:cxnLst/>
              <a:rect l="l" t="t" r="r" b="b"/>
              <a:pathLst>
                <a:path w="912" h="897" extrusionOk="0">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94;p33">
              <a:extLst>
                <a:ext uri="{FF2B5EF4-FFF2-40B4-BE49-F238E27FC236}">
                  <a16:creationId xmlns:a16="http://schemas.microsoft.com/office/drawing/2014/main" id="{84BB89E5-E4A7-CF42-97AC-162BCF08E308}"/>
                </a:ext>
              </a:extLst>
            </p:cNvPr>
            <p:cNvSpPr/>
            <p:nvPr/>
          </p:nvSpPr>
          <p:spPr>
            <a:xfrm>
              <a:off x="4425199" y="3181294"/>
              <a:ext cx="25050" cy="24638"/>
            </a:xfrm>
            <a:custGeom>
              <a:avLst/>
              <a:gdLst/>
              <a:ahLst/>
              <a:cxnLst/>
              <a:rect l="l" t="t" r="r" b="b"/>
              <a:pathLst>
                <a:path w="912" h="897" extrusionOk="0">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95;p33">
              <a:extLst>
                <a:ext uri="{FF2B5EF4-FFF2-40B4-BE49-F238E27FC236}">
                  <a16:creationId xmlns:a16="http://schemas.microsoft.com/office/drawing/2014/main" id="{9B6BB8EE-FB4F-B94A-9809-FF60BC16B4DC}"/>
                </a:ext>
              </a:extLst>
            </p:cNvPr>
            <p:cNvSpPr/>
            <p:nvPr/>
          </p:nvSpPr>
          <p:spPr>
            <a:xfrm>
              <a:off x="4425199" y="3116885"/>
              <a:ext cx="25050" cy="24638"/>
            </a:xfrm>
            <a:custGeom>
              <a:avLst/>
              <a:gdLst/>
              <a:ahLst/>
              <a:cxnLst/>
              <a:rect l="l" t="t" r="r" b="b"/>
              <a:pathLst>
                <a:path w="912" h="897" extrusionOk="0">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96;p33">
              <a:extLst>
                <a:ext uri="{FF2B5EF4-FFF2-40B4-BE49-F238E27FC236}">
                  <a16:creationId xmlns:a16="http://schemas.microsoft.com/office/drawing/2014/main" id="{1D608C69-DD75-9A48-B6B9-427BB3B0C1DF}"/>
                </a:ext>
              </a:extLst>
            </p:cNvPr>
            <p:cNvSpPr/>
            <p:nvPr/>
          </p:nvSpPr>
          <p:spPr>
            <a:xfrm>
              <a:off x="3851119"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97;p33">
              <a:extLst>
                <a:ext uri="{FF2B5EF4-FFF2-40B4-BE49-F238E27FC236}">
                  <a16:creationId xmlns:a16="http://schemas.microsoft.com/office/drawing/2014/main" id="{3CEF00F8-E6C9-F54A-B83B-8167CEF53D83}"/>
                </a:ext>
              </a:extLst>
            </p:cNvPr>
            <p:cNvSpPr/>
            <p:nvPr/>
          </p:nvSpPr>
          <p:spPr>
            <a:xfrm>
              <a:off x="3851119" y="2086503"/>
              <a:ext cx="33263" cy="33263"/>
            </a:xfrm>
            <a:custGeom>
              <a:avLst/>
              <a:gdLst/>
              <a:ahLst/>
              <a:cxnLst/>
              <a:rect l="l" t="t" r="r" b="b"/>
              <a:pathLst>
                <a:path w="1211" h="1211" extrusionOk="0">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98;p33">
              <a:extLst>
                <a:ext uri="{FF2B5EF4-FFF2-40B4-BE49-F238E27FC236}">
                  <a16:creationId xmlns:a16="http://schemas.microsoft.com/office/drawing/2014/main" id="{697FD789-26CD-3246-848E-401F1A7E4828}"/>
                </a:ext>
              </a:extLst>
            </p:cNvPr>
            <p:cNvSpPr/>
            <p:nvPr/>
          </p:nvSpPr>
          <p:spPr>
            <a:xfrm>
              <a:off x="4435445" y="2546514"/>
              <a:ext cx="33263" cy="33263"/>
            </a:xfrm>
            <a:custGeom>
              <a:avLst/>
              <a:gdLst/>
              <a:ahLst/>
              <a:cxnLst/>
              <a:rect l="l" t="t" r="r" b="b"/>
              <a:pathLst>
                <a:path w="1211" h="1211" extrusionOk="0">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99;p33">
              <a:extLst>
                <a:ext uri="{FF2B5EF4-FFF2-40B4-BE49-F238E27FC236}">
                  <a16:creationId xmlns:a16="http://schemas.microsoft.com/office/drawing/2014/main" id="{8FA9345E-1C30-8048-A94E-CF31EC294CFE}"/>
                </a:ext>
              </a:extLst>
            </p:cNvPr>
            <p:cNvSpPr/>
            <p:nvPr/>
          </p:nvSpPr>
          <p:spPr>
            <a:xfrm>
              <a:off x="4435445" y="2086503"/>
              <a:ext cx="33263" cy="33263"/>
            </a:xfrm>
            <a:custGeom>
              <a:avLst/>
              <a:gdLst/>
              <a:ahLst/>
              <a:cxnLst/>
              <a:rect l="l" t="t" r="r" b="b"/>
              <a:pathLst>
                <a:path w="1211" h="1211" extrusionOk="0">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00;p33">
              <a:extLst>
                <a:ext uri="{FF2B5EF4-FFF2-40B4-BE49-F238E27FC236}">
                  <a16:creationId xmlns:a16="http://schemas.microsoft.com/office/drawing/2014/main" id="{56B0F816-2436-754B-BFF4-A05A1DE3597F}"/>
                </a:ext>
              </a:extLst>
            </p:cNvPr>
            <p:cNvSpPr/>
            <p:nvPr/>
          </p:nvSpPr>
          <p:spPr>
            <a:xfrm>
              <a:off x="3784649" y="2213728"/>
              <a:ext cx="26698" cy="261408"/>
            </a:xfrm>
            <a:custGeom>
              <a:avLst/>
              <a:gdLst/>
              <a:ahLst/>
              <a:cxnLst/>
              <a:rect l="l" t="t" r="r" b="b"/>
              <a:pathLst>
                <a:path w="972" h="9517" extrusionOk="0">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01;p33">
              <a:extLst>
                <a:ext uri="{FF2B5EF4-FFF2-40B4-BE49-F238E27FC236}">
                  <a16:creationId xmlns:a16="http://schemas.microsoft.com/office/drawing/2014/main" id="{F894339F-B986-5B4F-8E5D-68C56F3D7352}"/>
                </a:ext>
              </a:extLst>
            </p:cNvPr>
            <p:cNvSpPr/>
            <p:nvPr/>
          </p:nvSpPr>
          <p:spPr>
            <a:xfrm>
              <a:off x="4507242" y="2213728"/>
              <a:ext cx="26726" cy="261408"/>
            </a:xfrm>
            <a:custGeom>
              <a:avLst/>
              <a:gdLst/>
              <a:ahLst/>
              <a:cxnLst/>
              <a:rect l="l" t="t" r="r" b="b"/>
              <a:pathLst>
                <a:path w="973" h="9517" extrusionOk="0">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02;p33">
              <a:extLst>
                <a:ext uri="{FF2B5EF4-FFF2-40B4-BE49-F238E27FC236}">
                  <a16:creationId xmlns:a16="http://schemas.microsoft.com/office/drawing/2014/main" id="{E2DD5C83-4586-D94D-B8C4-EA4381C62E91}"/>
                </a:ext>
              </a:extLst>
            </p:cNvPr>
            <p:cNvSpPr/>
            <p:nvPr/>
          </p:nvSpPr>
          <p:spPr>
            <a:xfrm>
              <a:off x="4104718" y="1800521"/>
              <a:ext cx="112864" cy="112452"/>
            </a:xfrm>
            <a:custGeom>
              <a:avLst/>
              <a:gdLst/>
              <a:ahLst/>
              <a:cxnLst/>
              <a:rect l="l" t="t" r="r" b="b"/>
              <a:pathLst>
                <a:path w="4109" h="4094" extrusionOk="0">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03;p33">
              <a:extLst>
                <a:ext uri="{FF2B5EF4-FFF2-40B4-BE49-F238E27FC236}">
                  <a16:creationId xmlns:a16="http://schemas.microsoft.com/office/drawing/2014/main" id="{88A2E480-099F-0340-BBE3-CBED45D39957}"/>
                </a:ext>
              </a:extLst>
            </p:cNvPr>
            <p:cNvSpPr/>
            <p:nvPr/>
          </p:nvSpPr>
          <p:spPr>
            <a:xfrm>
              <a:off x="4120292" y="1815683"/>
              <a:ext cx="81688" cy="82100"/>
            </a:xfrm>
            <a:custGeom>
              <a:avLst/>
              <a:gdLst/>
              <a:ahLst/>
              <a:cxnLst/>
              <a:rect l="l" t="t" r="r" b="b"/>
              <a:pathLst>
                <a:path w="2974" h="2989" extrusionOk="0">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04;p33">
              <a:extLst>
                <a:ext uri="{FF2B5EF4-FFF2-40B4-BE49-F238E27FC236}">
                  <a16:creationId xmlns:a16="http://schemas.microsoft.com/office/drawing/2014/main" id="{01E79464-9EE2-0E42-A5CC-7C7CC3C32AA8}"/>
                </a:ext>
              </a:extLst>
            </p:cNvPr>
            <p:cNvSpPr/>
            <p:nvPr/>
          </p:nvSpPr>
          <p:spPr>
            <a:xfrm>
              <a:off x="4132213" y="1827603"/>
              <a:ext cx="69767" cy="70179"/>
            </a:xfrm>
            <a:custGeom>
              <a:avLst/>
              <a:gdLst/>
              <a:ahLst/>
              <a:cxnLst/>
              <a:rect l="l" t="t" r="r" b="b"/>
              <a:pathLst>
                <a:path w="2540" h="2555" extrusionOk="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05;p33">
              <a:extLst>
                <a:ext uri="{FF2B5EF4-FFF2-40B4-BE49-F238E27FC236}">
                  <a16:creationId xmlns:a16="http://schemas.microsoft.com/office/drawing/2014/main" id="{84633BC0-10BC-504D-9DB9-F29944EC9150}"/>
                </a:ext>
              </a:extLst>
            </p:cNvPr>
            <p:cNvSpPr/>
            <p:nvPr/>
          </p:nvSpPr>
          <p:spPr>
            <a:xfrm>
              <a:off x="3975872" y="2415608"/>
              <a:ext cx="369740" cy="138711"/>
            </a:xfrm>
            <a:custGeom>
              <a:avLst/>
              <a:gdLst/>
              <a:ahLst/>
              <a:cxnLst/>
              <a:rect l="l" t="t" r="r" b="b"/>
              <a:pathLst>
                <a:path w="13461" h="5050" extrusionOk="0">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06;p33">
              <a:extLst>
                <a:ext uri="{FF2B5EF4-FFF2-40B4-BE49-F238E27FC236}">
                  <a16:creationId xmlns:a16="http://schemas.microsoft.com/office/drawing/2014/main" id="{7B01B16D-1109-BE45-A345-CF65B8ADAFDE}"/>
                </a:ext>
              </a:extLst>
            </p:cNvPr>
            <p:cNvSpPr/>
            <p:nvPr/>
          </p:nvSpPr>
          <p:spPr>
            <a:xfrm>
              <a:off x="3991034" y="2430797"/>
              <a:ext cx="339004" cy="108359"/>
            </a:xfrm>
            <a:custGeom>
              <a:avLst/>
              <a:gdLst/>
              <a:ahLst/>
              <a:cxnLst/>
              <a:rect l="l" t="t" r="r" b="b"/>
              <a:pathLst>
                <a:path w="12342" h="3945" extrusionOk="0">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07;p33">
              <a:extLst>
                <a:ext uri="{FF2B5EF4-FFF2-40B4-BE49-F238E27FC236}">
                  <a16:creationId xmlns:a16="http://schemas.microsoft.com/office/drawing/2014/main" id="{651CFFB1-339E-7E42-8800-9B650420C26B}"/>
                </a:ext>
              </a:extLst>
            </p:cNvPr>
            <p:cNvSpPr/>
            <p:nvPr/>
          </p:nvSpPr>
          <p:spPr>
            <a:xfrm>
              <a:off x="3991034" y="2430797"/>
              <a:ext cx="339004" cy="16014"/>
            </a:xfrm>
            <a:custGeom>
              <a:avLst/>
              <a:gdLst/>
              <a:ahLst/>
              <a:cxnLst/>
              <a:rect l="l" t="t" r="r" b="b"/>
              <a:pathLst>
                <a:path w="12342" h="583" extrusionOk="0">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08;p33">
              <a:extLst>
                <a:ext uri="{FF2B5EF4-FFF2-40B4-BE49-F238E27FC236}">
                  <a16:creationId xmlns:a16="http://schemas.microsoft.com/office/drawing/2014/main" id="{4DDC5D70-536C-F441-8289-E51A8D711C75}"/>
                </a:ext>
              </a:extLst>
            </p:cNvPr>
            <p:cNvSpPr/>
            <p:nvPr/>
          </p:nvSpPr>
          <p:spPr>
            <a:xfrm>
              <a:off x="4731315" y="3532949"/>
              <a:ext cx="99734" cy="147748"/>
            </a:xfrm>
            <a:custGeom>
              <a:avLst/>
              <a:gdLst/>
              <a:ahLst/>
              <a:cxnLst/>
              <a:rect l="l" t="t" r="r" b="b"/>
              <a:pathLst>
                <a:path w="3631" h="5379" extrusionOk="0">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09;p33">
              <a:extLst>
                <a:ext uri="{FF2B5EF4-FFF2-40B4-BE49-F238E27FC236}">
                  <a16:creationId xmlns:a16="http://schemas.microsoft.com/office/drawing/2014/main" id="{0A86EAE1-3BD5-C24C-8719-122109DA87B9}"/>
                </a:ext>
              </a:extLst>
            </p:cNvPr>
            <p:cNvSpPr/>
            <p:nvPr/>
          </p:nvSpPr>
          <p:spPr>
            <a:xfrm>
              <a:off x="4814182" y="3562503"/>
              <a:ext cx="84160" cy="185900"/>
            </a:xfrm>
            <a:custGeom>
              <a:avLst/>
              <a:gdLst/>
              <a:ahLst/>
              <a:cxnLst/>
              <a:rect l="l" t="t" r="r" b="b"/>
              <a:pathLst>
                <a:path w="3064" h="6768" extrusionOk="0">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10;p33">
              <a:extLst>
                <a:ext uri="{FF2B5EF4-FFF2-40B4-BE49-F238E27FC236}">
                  <a16:creationId xmlns:a16="http://schemas.microsoft.com/office/drawing/2014/main" id="{CDD07292-2083-9F4C-A89B-3A60A5EFF934}"/>
                </a:ext>
              </a:extLst>
            </p:cNvPr>
            <p:cNvSpPr/>
            <p:nvPr/>
          </p:nvSpPr>
          <p:spPr>
            <a:xfrm>
              <a:off x="4890100" y="3562915"/>
              <a:ext cx="87841" cy="185103"/>
            </a:xfrm>
            <a:custGeom>
              <a:avLst/>
              <a:gdLst/>
              <a:ahLst/>
              <a:cxnLst/>
              <a:rect l="l" t="t" r="r" b="b"/>
              <a:pathLst>
                <a:path w="3198" h="6739" extrusionOk="0">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11;p33">
              <a:extLst>
                <a:ext uri="{FF2B5EF4-FFF2-40B4-BE49-F238E27FC236}">
                  <a16:creationId xmlns:a16="http://schemas.microsoft.com/office/drawing/2014/main" id="{68C38FC1-9C57-B14C-B9F5-722B25F4E036}"/>
                </a:ext>
              </a:extLst>
            </p:cNvPr>
            <p:cNvSpPr/>
            <p:nvPr/>
          </p:nvSpPr>
          <p:spPr>
            <a:xfrm>
              <a:off x="4948797" y="3523528"/>
              <a:ext cx="91934" cy="184252"/>
            </a:xfrm>
            <a:custGeom>
              <a:avLst/>
              <a:gdLst/>
              <a:ahLst/>
              <a:cxnLst/>
              <a:rect l="l" t="t" r="r" b="b"/>
              <a:pathLst>
                <a:path w="3347" h="6708" extrusionOk="0">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12;p33">
              <a:extLst>
                <a:ext uri="{FF2B5EF4-FFF2-40B4-BE49-F238E27FC236}">
                  <a16:creationId xmlns:a16="http://schemas.microsoft.com/office/drawing/2014/main" id="{21EBF2FA-9CAB-7F48-8FC2-A3FB7ABF8917}"/>
                </a:ext>
              </a:extLst>
            </p:cNvPr>
            <p:cNvSpPr/>
            <p:nvPr/>
          </p:nvSpPr>
          <p:spPr>
            <a:xfrm>
              <a:off x="4596701" y="2837028"/>
              <a:ext cx="323402" cy="396823"/>
            </a:xfrm>
            <a:custGeom>
              <a:avLst/>
              <a:gdLst/>
              <a:ahLst/>
              <a:cxnLst/>
              <a:rect l="l" t="t" r="r" b="b"/>
              <a:pathLst>
                <a:path w="11774" h="14447" extrusionOk="0">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13;p33">
              <a:extLst>
                <a:ext uri="{FF2B5EF4-FFF2-40B4-BE49-F238E27FC236}">
                  <a16:creationId xmlns:a16="http://schemas.microsoft.com/office/drawing/2014/main" id="{49A3A49D-6A46-3644-AC5D-4F95CBACC6B6}"/>
                </a:ext>
              </a:extLst>
            </p:cNvPr>
            <p:cNvSpPr/>
            <p:nvPr/>
          </p:nvSpPr>
          <p:spPr>
            <a:xfrm>
              <a:off x="4745241" y="3342962"/>
              <a:ext cx="264320" cy="299588"/>
            </a:xfrm>
            <a:custGeom>
              <a:avLst/>
              <a:gdLst/>
              <a:ahLst/>
              <a:cxnLst/>
              <a:rect l="l" t="t" r="r" b="b"/>
              <a:pathLst>
                <a:path w="9623" h="10907" extrusionOk="0">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14;p33">
              <a:extLst>
                <a:ext uri="{FF2B5EF4-FFF2-40B4-BE49-F238E27FC236}">
                  <a16:creationId xmlns:a16="http://schemas.microsoft.com/office/drawing/2014/main" id="{247143F4-91A8-9648-9705-E13D1B6A6083}"/>
                </a:ext>
              </a:extLst>
            </p:cNvPr>
            <p:cNvSpPr/>
            <p:nvPr/>
          </p:nvSpPr>
          <p:spPr>
            <a:xfrm>
              <a:off x="4715302" y="3173905"/>
              <a:ext cx="234737" cy="234765"/>
            </a:xfrm>
            <a:custGeom>
              <a:avLst/>
              <a:gdLst/>
              <a:ahLst/>
              <a:cxnLst/>
              <a:rect l="l" t="t" r="r" b="b"/>
              <a:pathLst>
                <a:path w="8546" h="8547" extrusionOk="0">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15;p33">
              <a:extLst>
                <a:ext uri="{FF2B5EF4-FFF2-40B4-BE49-F238E27FC236}">
                  <a16:creationId xmlns:a16="http://schemas.microsoft.com/office/drawing/2014/main" id="{B9DDE0D2-1E25-EF44-9991-95AD5D7E98C7}"/>
                </a:ext>
              </a:extLst>
            </p:cNvPr>
            <p:cNvSpPr/>
            <p:nvPr/>
          </p:nvSpPr>
          <p:spPr>
            <a:xfrm>
              <a:off x="4769467" y="3228069"/>
              <a:ext cx="126817" cy="126433"/>
            </a:xfrm>
            <a:custGeom>
              <a:avLst/>
              <a:gdLst/>
              <a:ahLst/>
              <a:cxnLst/>
              <a:rect l="l" t="t" r="r" b="b"/>
              <a:pathLst>
                <a:path w="4617" h="4603" extrusionOk="0">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16;p33">
              <a:extLst>
                <a:ext uri="{FF2B5EF4-FFF2-40B4-BE49-F238E27FC236}">
                  <a16:creationId xmlns:a16="http://schemas.microsoft.com/office/drawing/2014/main" id="{F338BB9C-9882-2341-8906-8750FAF3C32E}"/>
                </a:ext>
              </a:extLst>
            </p:cNvPr>
            <p:cNvSpPr/>
            <p:nvPr/>
          </p:nvSpPr>
          <p:spPr>
            <a:xfrm>
              <a:off x="4585220" y="2745921"/>
              <a:ext cx="234737" cy="234765"/>
            </a:xfrm>
            <a:custGeom>
              <a:avLst/>
              <a:gdLst/>
              <a:ahLst/>
              <a:cxnLst/>
              <a:rect l="l" t="t" r="r" b="b"/>
              <a:pathLst>
                <a:path w="8546" h="8547" extrusionOk="0">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17;p33">
              <a:extLst>
                <a:ext uri="{FF2B5EF4-FFF2-40B4-BE49-F238E27FC236}">
                  <a16:creationId xmlns:a16="http://schemas.microsoft.com/office/drawing/2014/main" id="{410B3481-6791-B54D-8C84-60EFB044E781}"/>
                </a:ext>
              </a:extLst>
            </p:cNvPr>
            <p:cNvSpPr/>
            <p:nvPr/>
          </p:nvSpPr>
          <p:spPr>
            <a:xfrm>
              <a:off x="4639385" y="2800085"/>
              <a:ext cx="126405" cy="126433"/>
            </a:xfrm>
            <a:custGeom>
              <a:avLst/>
              <a:gdLst/>
              <a:ahLst/>
              <a:cxnLst/>
              <a:rect l="l" t="t" r="r" b="b"/>
              <a:pathLst>
                <a:path w="4602" h="4603" extrusionOk="0">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18;p33">
              <a:extLst>
                <a:ext uri="{FF2B5EF4-FFF2-40B4-BE49-F238E27FC236}">
                  <a16:creationId xmlns:a16="http://schemas.microsoft.com/office/drawing/2014/main" id="{718131DF-5471-5A4E-9793-B8670D4F3104}"/>
                </a:ext>
              </a:extLst>
            </p:cNvPr>
            <p:cNvSpPr/>
            <p:nvPr/>
          </p:nvSpPr>
          <p:spPr>
            <a:xfrm>
              <a:off x="3756743" y="3631856"/>
              <a:ext cx="233117" cy="407508"/>
            </a:xfrm>
            <a:custGeom>
              <a:avLst/>
              <a:gdLst/>
              <a:ahLst/>
              <a:cxnLst/>
              <a:rect l="l" t="t" r="r" b="b"/>
              <a:pathLst>
                <a:path w="8487" h="14836" extrusionOk="0">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19;p33">
              <a:extLst>
                <a:ext uri="{FF2B5EF4-FFF2-40B4-BE49-F238E27FC236}">
                  <a16:creationId xmlns:a16="http://schemas.microsoft.com/office/drawing/2014/main" id="{7E4F383A-06A6-2447-842C-87C8DF0FFD23}"/>
                </a:ext>
              </a:extLst>
            </p:cNvPr>
            <p:cNvSpPr/>
            <p:nvPr/>
          </p:nvSpPr>
          <p:spPr>
            <a:xfrm>
              <a:off x="3756743" y="3818546"/>
              <a:ext cx="233117" cy="96054"/>
            </a:xfrm>
            <a:custGeom>
              <a:avLst/>
              <a:gdLst/>
              <a:ahLst/>
              <a:cxnLst/>
              <a:rect l="l" t="t" r="r" b="b"/>
              <a:pathLst>
                <a:path w="8487" h="3497" extrusionOk="0">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620;p33">
              <a:extLst>
                <a:ext uri="{FF2B5EF4-FFF2-40B4-BE49-F238E27FC236}">
                  <a16:creationId xmlns:a16="http://schemas.microsoft.com/office/drawing/2014/main" id="{3AE9D67E-CA52-F94C-A8E0-90073AF3F722}"/>
                </a:ext>
              </a:extLst>
            </p:cNvPr>
            <p:cNvSpPr/>
            <p:nvPr/>
          </p:nvSpPr>
          <p:spPr>
            <a:xfrm>
              <a:off x="3756743" y="4202227"/>
              <a:ext cx="233117" cy="406684"/>
            </a:xfrm>
            <a:custGeom>
              <a:avLst/>
              <a:gdLst/>
              <a:ahLst/>
              <a:cxnLst/>
              <a:rect l="l" t="t" r="r" b="b"/>
              <a:pathLst>
                <a:path w="8487" h="14806" extrusionOk="0">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621;p33">
              <a:extLst>
                <a:ext uri="{FF2B5EF4-FFF2-40B4-BE49-F238E27FC236}">
                  <a16:creationId xmlns:a16="http://schemas.microsoft.com/office/drawing/2014/main" id="{4739A968-A3E8-B94D-B934-EC543C1DDE59}"/>
                </a:ext>
              </a:extLst>
            </p:cNvPr>
            <p:cNvSpPr/>
            <p:nvPr/>
          </p:nvSpPr>
          <p:spPr>
            <a:xfrm>
              <a:off x="3690274" y="4571103"/>
              <a:ext cx="370152" cy="119456"/>
            </a:xfrm>
            <a:custGeom>
              <a:avLst/>
              <a:gdLst/>
              <a:ahLst/>
              <a:cxnLst/>
              <a:rect l="l" t="t" r="r" b="b"/>
              <a:pathLst>
                <a:path w="13476" h="4349" extrusionOk="0">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622;p33">
              <a:extLst>
                <a:ext uri="{FF2B5EF4-FFF2-40B4-BE49-F238E27FC236}">
                  <a16:creationId xmlns:a16="http://schemas.microsoft.com/office/drawing/2014/main" id="{AC93D46D-76AC-6143-80DA-1F4D6F414F00}"/>
                </a:ext>
              </a:extLst>
            </p:cNvPr>
            <p:cNvSpPr/>
            <p:nvPr/>
          </p:nvSpPr>
          <p:spPr>
            <a:xfrm>
              <a:off x="3756743" y="4006061"/>
              <a:ext cx="234737" cy="234765"/>
            </a:xfrm>
            <a:custGeom>
              <a:avLst/>
              <a:gdLst/>
              <a:ahLst/>
              <a:cxnLst/>
              <a:rect l="l" t="t" r="r" b="b"/>
              <a:pathLst>
                <a:path w="8546" h="8547" extrusionOk="0">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623;p33">
              <a:extLst>
                <a:ext uri="{FF2B5EF4-FFF2-40B4-BE49-F238E27FC236}">
                  <a16:creationId xmlns:a16="http://schemas.microsoft.com/office/drawing/2014/main" id="{708B437F-F359-5A4A-A35A-600C528B7591}"/>
                </a:ext>
              </a:extLst>
            </p:cNvPr>
            <p:cNvSpPr/>
            <p:nvPr/>
          </p:nvSpPr>
          <p:spPr>
            <a:xfrm>
              <a:off x="3810495" y="4059840"/>
              <a:ext cx="126817" cy="126817"/>
            </a:xfrm>
            <a:custGeom>
              <a:avLst/>
              <a:gdLst/>
              <a:ahLst/>
              <a:cxnLst/>
              <a:rect l="l" t="t" r="r" b="b"/>
              <a:pathLst>
                <a:path w="4617" h="4617" extrusionOk="0">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624;p33">
              <a:extLst>
                <a:ext uri="{FF2B5EF4-FFF2-40B4-BE49-F238E27FC236}">
                  <a16:creationId xmlns:a16="http://schemas.microsoft.com/office/drawing/2014/main" id="{6515ABCD-0A5E-C648-9853-9EDDAFF34A11}"/>
                </a:ext>
              </a:extLst>
            </p:cNvPr>
            <p:cNvSpPr/>
            <p:nvPr/>
          </p:nvSpPr>
          <p:spPr>
            <a:xfrm>
              <a:off x="4332857" y="3631856"/>
              <a:ext cx="233117" cy="407508"/>
            </a:xfrm>
            <a:custGeom>
              <a:avLst/>
              <a:gdLst/>
              <a:ahLst/>
              <a:cxnLst/>
              <a:rect l="l" t="t" r="r" b="b"/>
              <a:pathLst>
                <a:path w="8487" h="14836" extrusionOk="0">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625;p33">
              <a:extLst>
                <a:ext uri="{FF2B5EF4-FFF2-40B4-BE49-F238E27FC236}">
                  <a16:creationId xmlns:a16="http://schemas.microsoft.com/office/drawing/2014/main" id="{ED50A8C4-122C-5743-8024-B8BDFA41B672}"/>
                </a:ext>
              </a:extLst>
            </p:cNvPr>
            <p:cNvSpPr/>
            <p:nvPr/>
          </p:nvSpPr>
          <p:spPr>
            <a:xfrm>
              <a:off x="4332857" y="3818546"/>
              <a:ext cx="233117" cy="97290"/>
            </a:xfrm>
            <a:custGeom>
              <a:avLst/>
              <a:gdLst/>
              <a:ahLst/>
              <a:cxnLst/>
              <a:rect l="l" t="t" r="r" b="b"/>
              <a:pathLst>
                <a:path w="8487" h="3542" extrusionOk="0">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626;p33">
              <a:extLst>
                <a:ext uri="{FF2B5EF4-FFF2-40B4-BE49-F238E27FC236}">
                  <a16:creationId xmlns:a16="http://schemas.microsoft.com/office/drawing/2014/main" id="{F41D0938-C874-E443-9C90-7F26DE35D620}"/>
                </a:ext>
              </a:extLst>
            </p:cNvPr>
            <p:cNvSpPr/>
            <p:nvPr/>
          </p:nvSpPr>
          <p:spPr>
            <a:xfrm>
              <a:off x="4332857" y="4202227"/>
              <a:ext cx="233117" cy="406684"/>
            </a:xfrm>
            <a:custGeom>
              <a:avLst/>
              <a:gdLst/>
              <a:ahLst/>
              <a:cxnLst/>
              <a:rect l="l" t="t" r="r" b="b"/>
              <a:pathLst>
                <a:path w="8487" h="14806" extrusionOk="0">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627;p33">
              <a:extLst>
                <a:ext uri="{FF2B5EF4-FFF2-40B4-BE49-F238E27FC236}">
                  <a16:creationId xmlns:a16="http://schemas.microsoft.com/office/drawing/2014/main" id="{02CFB89F-4108-EE43-BBEE-B0757B42D41C}"/>
                </a:ext>
              </a:extLst>
            </p:cNvPr>
            <p:cNvSpPr/>
            <p:nvPr/>
          </p:nvSpPr>
          <p:spPr>
            <a:xfrm>
              <a:off x="4277868" y="4571103"/>
              <a:ext cx="370179" cy="119456"/>
            </a:xfrm>
            <a:custGeom>
              <a:avLst/>
              <a:gdLst/>
              <a:ahLst/>
              <a:cxnLst/>
              <a:rect l="l" t="t" r="r" b="b"/>
              <a:pathLst>
                <a:path w="13477" h="4349" extrusionOk="0">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28;p33">
              <a:extLst>
                <a:ext uri="{FF2B5EF4-FFF2-40B4-BE49-F238E27FC236}">
                  <a16:creationId xmlns:a16="http://schemas.microsoft.com/office/drawing/2014/main" id="{5F8D4ED8-8E04-C147-9B51-57BDD60D91B1}"/>
                </a:ext>
              </a:extLst>
            </p:cNvPr>
            <p:cNvSpPr/>
            <p:nvPr/>
          </p:nvSpPr>
          <p:spPr>
            <a:xfrm>
              <a:off x="4332857" y="4006061"/>
              <a:ext cx="234765" cy="234765"/>
            </a:xfrm>
            <a:custGeom>
              <a:avLst/>
              <a:gdLst/>
              <a:ahLst/>
              <a:cxnLst/>
              <a:rect l="l" t="t" r="r" b="b"/>
              <a:pathLst>
                <a:path w="8547" h="8547" extrusionOk="0">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29;p33">
              <a:extLst>
                <a:ext uri="{FF2B5EF4-FFF2-40B4-BE49-F238E27FC236}">
                  <a16:creationId xmlns:a16="http://schemas.microsoft.com/office/drawing/2014/main" id="{D57FF174-6D46-5F42-B4E7-03A58A3C36D9}"/>
                </a:ext>
              </a:extLst>
            </p:cNvPr>
            <p:cNvSpPr/>
            <p:nvPr/>
          </p:nvSpPr>
          <p:spPr>
            <a:xfrm>
              <a:off x="4386609" y="4059840"/>
              <a:ext cx="126845" cy="126817"/>
            </a:xfrm>
            <a:custGeom>
              <a:avLst/>
              <a:gdLst/>
              <a:ahLst/>
              <a:cxnLst/>
              <a:rect l="l" t="t" r="r" b="b"/>
              <a:pathLst>
                <a:path w="4618" h="4617" extrusionOk="0">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30;p33">
              <a:extLst>
                <a:ext uri="{FF2B5EF4-FFF2-40B4-BE49-F238E27FC236}">
                  <a16:creationId xmlns:a16="http://schemas.microsoft.com/office/drawing/2014/main" id="{81720378-E31F-AD4C-BEA7-14F18633AA6B}"/>
                </a:ext>
              </a:extLst>
            </p:cNvPr>
            <p:cNvSpPr/>
            <p:nvPr/>
          </p:nvSpPr>
          <p:spPr>
            <a:xfrm>
              <a:off x="3714472" y="3577692"/>
              <a:ext cx="889672" cy="301209"/>
            </a:xfrm>
            <a:custGeom>
              <a:avLst/>
              <a:gdLst/>
              <a:ahLst/>
              <a:cxnLst/>
              <a:rect l="l" t="t" r="r" b="b"/>
              <a:pathLst>
                <a:path w="32390" h="10966" extrusionOk="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31;p33">
              <a:extLst>
                <a:ext uri="{FF2B5EF4-FFF2-40B4-BE49-F238E27FC236}">
                  <a16:creationId xmlns:a16="http://schemas.microsoft.com/office/drawing/2014/main" id="{B4F2564C-B53B-6B4B-A71E-960C55925B09}"/>
                </a:ext>
              </a:extLst>
            </p:cNvPr>
            <p:cNvSpPr/>
            <p:nvPr/>
          </p:nvSpPr>
          <p:spPr>
            <a:xfrm>
              <a:off x="4543361" y="3615019"/>
              <a:ext cx="33263" cy="33263"/>
            </a:xfrm>
            <a:custGeom>
              <a:avLst/>
              <a:gdLst/>
              <a:ahLst/>
              <a:cxnLst/>
              <a:rect l="l" t="t" r="r" b="b"/>
              <a:pathLst>
                <a:path w="1211" h="1211" extrusionOk="0">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32;p33">
              <a:extLst>
                <a:ext uri="{FF2B5EF4-FFF2-40B4-BE49-F238E27FC236}">
                  <a16:creationId xmlns:a16="http://schemas.microsoft.com/office/drawing/2014/main" id="{102AC1AC-C6AD-B844-9CE3-6B4E33ED5D83}"/>
                </a:ext>
              </a:extLst>
            </p:cNvPr>
            <p:cNvSpPr/>
            <p:nvPr/>
          </p:nvSpPr>
          <p:spPr>
            <a:xfrm>
              <a:off x="3751415" y="3604362"/>
              <a:ext cx="33263" cy="33263"/>
            </a:xfrm>
            <a:custGeom>
              <a:avLst/>
              <a:gdLst/>
              <a:ahLst/>
              <a:cxnLst/>
              <a:rect l="l" t="t" r="r" b="b"/>
              <a:pathLst>
                <a:path w="1211" h="1211" extrusionOk="0">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33;p33">
              <a:extLst>
                <a:ext uri="{FF2B5EF4-FFF2-40B4-BE49-F238E27FC236}">
                  <a16:creationId xmlns:a16="http://schemas.microsoft.com/office/drawing/2014/main" id="{1C819DD8-F2AE-F949-A8FA-7E77B9C0D358}"/>
                </a:ext>
              </a:extLst>
            </p:cNvPr>
            <p:cNvSpPr/>
            <p:nvPr/>
          </p:nvSpPr>
          <p:spPr>
            <a:xfrm>
              <a:off x="3714472" y="3728263"/>
              <a:ext cx="889672" cy="150632"/>
            </a:xfrm>
            <a:custGeom>
              <a:avLst/>
              <a:gdLst/>
              <a:ahLst/>
              <a:cxnLst/>
              <a:rect l="l" t="t" r="r" b="b"/>
              <a:pathLst>
                <a:path w="32390" h="5484" extrusionOk="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40;p33">
              <a:extLst>
                <a:ext uri="{FF2B5EF4-FFF2-40B4-BE49-F238E27FC236}">
                  <a16:creationId xmlns:a16="http://schemas.microsoft.com/office/drawing/2014/main" id="{8D88885F-E323-7741-BE87-7B6187BD1C93}"/>
                </a:ext>
              </a:extLst>
            </p:cNvPr>
            <p:cNvSpPr/>
            <p:nvPr/>
          </p:nvSpPr>
          <p:spPr>
            <a:xfrm>
              <a:off x="4917182" y="1473064"/>
              <a:ext cx="46393" cy="45981"/>
            </a:xfrm>
            <a:custGeom>
              <a:avLst/>
              <a:gdLst/>
              <a:ahLst/>
              <a:cxnLst/>
              <a:rect l="l" t="t" r="r" b="b"/>
              <a:pathLst>
                <a:path w="1689" h="1674" extrusionOk="0">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41;p33">
              <a:extLst>
                <a:ext uri="{FF2B5EF4-FFF2-40B4-BE49-F238E27FC236}">
                  <a16:creationId xmlns:a16="http://schemas.microsoft.com/office/drawing/2014/main" id="{7A1496C9-D183-1C4A-BD45-D8C64BEE0E10}"/>
                </a:ext>
              </a:extLst>
            </p:cNvPr>
            <p:cNvSpPr/>
            <p:nvPr/>
          </p:nvSpPr>
          <p:spPr>
            <a:xfrm>
              <a:off x="4873703" y="1407804"/>
              <a:ext cx="27110" cy="27110"/>
            </a:xfrm>
            <a:custGeom>
              <a:avLst/>
              <a:gdLst/>
              <a:ahLst/>
              <a:cxnLst/>
              <a:rect l="l" t="t" r="r" b="b"/>
              <a:pathLst>
                <a:path w="987" h="987" extrusionOk="0">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42;p33">
              <a:extLst>
                <a:ext uri="{FF2B5EF4-FFF2-40B4-BE49-F238E27FC236}">
                  <a16:creationId xmlns:a16="http://schemas.microsoft.com/office/drawing/2014/main" id="{62DBD989-18A0-4342-AB24-CCBBE0117580}"/>
                </a:ext>
              </a:extLst>
            </p:cNvPr>
            <p:cNvSpPr/>
            <p:nvPr/>
          </p:nvSpPr>
          <p:spPr>
            <a:xfrm>
              <a:off x="5020182" y="1474300"/>
              <a:ext cx="27110" cy="27110"/>
            </a:xfrm>
            <a:custGeom>
              <a:avLst/>
              <a:gdLst/>
              <a:ahLst/>
              <a:cxnLst/>
              <a:rect l="l" t="t" r="r" b="b"/>
              <a:pathLst>
                <a:path w="987" h="987" extrusionOk="0">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43;p33">
              <a:extLst>
                <a:ext uri="{FF2B5EF4-FFF2-40B4-BE49-F238E27FC236}">
                  <a16:creationId xmlns:a16="http://schemas.microsoft.com/office/drawing/2014/main" id="{AEB192DC-D1ED-F34C-A2F0-9498333599ED}"/>
                </a:ext>
              </a:extLst>
            </p:cNvPr>
            <p:cNvSpPr/>
            <p:nvPr/>
          </p:nvSpPr>
          <p:spPr>
            <a:xfrm>
              <a:off x="4857690" y="1526816"/>
              <a:ext cx="27110" cy="27110"/>
            </a:xfrm>
            <a:custGeom>
              <a:avLst/>
              <a:gdLst/>
              <a:ahLst/>
              <a:cxnLst/>
              <a:rect l="l" t="t" r="r" b="b"/>
              <a:pathLst>
                <a:path w="987" h="987" extrusionOk="0">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440;p18">
            <a:extLst>
              <a:ext uri="{FF2B5EF4-FFF2-40B4-BE49-F238E27FC236}">
                <a16:creationId xmlns:a16="http://schemas.microsoft.com/office/drawing/2014/main" id="{CC11E9BC-A9A8-6A42-995A-32EBE5724B2C}"/>
              </a:ext>
            </a:extLst>
          </p:cNvPr>
          <p:cNvSpPr/>
          <p:nvPr/>
        </p:nvSpPr>
        <p:spPr>
          <a:xfrm>
            <a:off x="5005535" y="4254884"/>
            <a:ext cx="3676800" cy="650100"/>
          </a:xfrm>
          <a:prstGeom prst="roundRect">
            <a:avLst>
              <a:gd name="adj" fmla="val 50000"/>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63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38"/>
                                        </p:tgtEl>
                                        <p:attrNameLst>
                                          <p:attrName>style.color</p:attrName>
                                        </p:attrNameLst>
                                      </p:cBhvr>
                                      <p:to>
                                        <a:srgbClr val="61E000"/>
                                      </p:to>
                                    </p:animClr>
                                    <p:animClr clrSpc="rgb" dir="cw">
                                      <p:cBhvr>
                                        <p:cTn id="7" dur="500" fill="hold"/>
                                        <p:tgtEl>
                                          <p:spTgt spid="438"/>
                                        </p:tgtEl>
                                        <p:attrNameLst>
                                          <p:attrName>fillcolor</p:attrName>
                                        </p:attrNameLst>
                                      </p:cBhvr>
                                      <p:to>
                                        <a:srgbClr val="61E000"/>
                                      </p:to>
                                    </p:animClr>
                                    <p:set>
                                      <p:cBhvr>
                                        <p:cTn id="8" dur="500" fill="hold"/>
                                        <p:tgtEl>
                                          <p:spTgt spid="438"/>
                                        </p:tgtEl>
                                        <p:attrNameLst>
                                          <p:attrName>fill.type</p:attrName>
                                        </p:attrNameLst>
                                      </p:cBhvr>
                                      <p:to>
                                        <p:strVal val="solid"/>
                                      </p:to>
                                    </p:set>
                                    <p:set>
                                      <p:cBhvr>
                                        <p:cTn id="9" dur="500" fill="hold"/>
                                        <p:tgtEl>
                                          <p:spTgt spid="438"/>
                                        </p:tgtEl>
                                        <p:attrNameLst>
                                          <p:attrName>fill.on</p:attrName>
                                        </p:attrNameLst>
                                      </p:cBhvr>
                                      <p:to>
                                        <p:strVal val="true"/>
                                      </p:to>
                                    </p:set>
                                  </p:childTnLst>
                                </p:cTn>
                              </p:par>
                              <p:par>
                                <p:cTn id="10" presetID="9" presetClass="entr" presetSubtype="0" fill="hold" grpId="0" nodeType="with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dissolve">
                                      <p:cBhvr>
                                        <p:cTn id="12" dur="500"/>
                                        <p:tgtEl>
                                          <p:spTgt spid="24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dissolve">
                                      <p:cBhvr>
                                        <p:cTn id="15"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chemeClr val="accent6">
              <a:alpha val="12549"/>
            </a:schemeClr>
          </a:solidFill>
          <a:ln>
            <a:noFill/>
          </a:ln>
        </p:spPr>
      </p:sp>
      <p:grpSp>
        <p:nvGrpSpPr>
          <p:cNvPr id="418" name="Google Shape;418;p18"/>
          <p:cNvGrpSpPr/>
          <p:nvPr/>
        </p:nvGrpSpPr>
        <p:grpSpPr>
          <a:xfrm>
            <a:off x="3961063" y="1231575"/>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8"/>
            <p:cNvSpPr/>
            <p:nvPr/>
          </p:nvSpPr>
          <p:spPr>
            <a:xfrm>
              <a:off x="3961063" y="132442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420;p18">
            <a:extLst>
              <a:ext uri="{FF2B5EF4-FFF2-40B4-BE49-F238E27FC236}">
                <a16:creationId xmlns:a16="http://schemas.microsoft.com/office/drawing/2014/main" id="{0DDC2421-A90C-1945-9217-F2D0EB5F4CBA}"/>
              </a:ext>
            </a:extLst>
          </p:cNvPr>
          <p:cNvSpPr/>
          <p:nvPr/>
        </p:nvSpPr>
        <p:spPr>
          <a:xfrm>
            <a:off x="3956449" y="1329046"/>
            <a:ext cx="2130000" cy="46440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txBox="1"/>
          <p:nvPr/>
        </p:nvSpPr>
        <p:spPr>
          <a:xfrm>
            <a:off x="407610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Tennis for two</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chemeClr val="accent6">
              <a:alpha val="12549"/>
            </a:scheme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chemeClr val="accent6">
              <a:alpha val="12549"/>
            </a:schemeClr>
          </a:solidFill>
          <a:ln>
            <a:noFill/>
          </a:ln>
        </p:spPr>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8"/>
            <p:cNvSpPr/>
            <p:nvPr/>
          </p:nvSpPr>
          <p:spPr>
            <a:xfrm>
              <a:off x="3961063" y="333072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 name="Google Shape;431;p18"/>
          <p:cNvSpPr txBox="1"/>
          <p:nvPr/>
        </p:nvSpPr>
        <p:spPr>
          <a:xfrm>
            <a:off x="3812912" y="3406894"/>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a:t>
            </a:r>
            <a:r>
              <a:rPr lang="en" sz="1800" b="1" dirty="0" err="1">
                <a:solidFill>
                  <a:schemeClr val="lt1"/>
                </a:solidFill>
                <a:latin typeface="Fira Sans Extra Condensed"/>
                <a:ea typeface="Fira Sans Extra Condensed"/>
                <a:cs typeface="Fira Sans Extra Condensed"/>
                <a:sym typeface="Fira Sans Extra Condensed"/>
              </a:rPr>
              <a:t>Spacewar</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8"/>
          <p:cNvSpPr txBox="1"/>
          <p:nvPr/>
        </p:nvSpPr>
        <p:spPr>
          <a:xfrm>
            <a:off x="3662112"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Pong</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chemeClr val="accent6">
              <a:alpha val="12549"/>
            </a:schemeClr>
          </a:solidFill>
          <a:ln>
            <a:noFill/>
          </a:ln>
        </p:spPr>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8"/>
            <p:cNvSpPr/>
            <p:nvPr/>
          </p:nvSpPr>
          <p:spPr>
            <a:xfrm>
              <a:off x="3961063" y="433387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8"/>
          <p:cNvSpPr txBox="1"/>
          <p:nvPr/>
        </p:nvSpPr>
        <p:spPr>
          <a:xfrm>
            <a:off x="3799737"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Fortnite</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52" name="Google Shape;361;p18">
            <a:extLst>
              <a:ext uri="{FF2B5EF4-FFF2-40B4-BE49-F238E27FC236}">
                <a16:creationId xmlns:a16="http://schemas.microsoft.com/office/drawing/2014/main" id="{CA4349F4-419B-9A4E-9D5A-AD93900AC2D8}"/>
              </a:ext>
            </a:extLst>
          </p:cNvPr>
          <p:cNvSpPr txBox="1"/>
          <p:nvPr/>
        </p:nvSpPr>
        <p:spPr>
          <a:xfrm>
            <a:off x="645938" y="1744611"/>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What was the first ever video game created?</a:t>
            </a:r>
            <a:endParaRPr sz="2100" b="1" dirty="0">
              <a:solidFill>
                <a:srgbClr val="002060"/>
              </a:solidFill>
              <a:latin typeface="Fira Sans Extra Condensed"/>
              <a:ea typeface="Fira Sans Extra Condensed"/>
              <a:cs typeface="Fira Sans Extra Condensed"/>
              <a:sym typeface="Fira Sans Extra Condensed"/>
            </a:endParaRPr>
          </a:p>
        </p:txBody>
      </p:sp>
      <p:pic>
        <p:nvPicPr>
          <p:cNvPr id="3" name="Graphic 2" descr="Game controller with solid fill">
            <a:extLst>
              <a:ext uri="{FF2B5EF4-FFF2-40B4-BE49-F238E27FC236}">
                <a16:creationId xmlns:a16="http://schemas.microsoft.com/office/drawing/2014/main" id="{EDCAD968-4C0E-4D42-8A52-43A063D251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839" y="2764267"/>
            <a:ext cx="1666460" cy="1813350"/>
          </a:xfrm>
          <a:prstGeom prst="rect">
            <a:avLst/>
          </a:prstGeom>
        </p:spPr>
      </p:pic>
      <p:sp>
        <p:nvSpPr>
          <p:cNvPr id="224" name="Google Shape;419;p18">
            <a:extLst>
              <a:ext uri="{FF2B5EF4-FFF2-40B4-BE49-F238E27FC236}">
                <a16:creationId xmlns:a16="http://schemas.microsoft.com/office/drawing/2014/main" id="{2F17BDD4-D855-5141-AED0-78DA9EE4E4F7}"/>
              </a:ext>
            </a:extLst>
          </p:cNvPr>
          <p:cNvSpPr/>
          <p:nvPr/>
        </p:nvSpPr>
        <p:spPr>
          <a:xfrm>
            <a:off x="4987060" y="1226958"/>
            <a:ext cx="3676800" cy="650100"/>
          </a:xfrm>
          <a:prstGeom prst="roundRect">
            <a:avLst>
              <a:gd name="adj" fmla="val 50000"/>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4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dissolve">
                                      <p:cBhvr>
                                        <p:cTn id="7" dur="500"/>
                                        <p:tgtEl>
                                          <p:spTgt spid="223"/>
                                        </p:tgtEl>
                                      </p:cBhvr>
                                    </p:animEffect>
                                  </p:childTnLst>
                                </p:cTn>
                              </p:par>
                              <p:par>
                                <p:cTn id="8" presetID="19" presetClass="emph" presetSubtype="0" fill="hold" nodeType="withEffect">
                                  <p:stCondLst>
                                    <p:cond delay="0"/>
                                  </p:stCondLst>
                                  <p:childTnLst>
                                    <p:animClr clrSpc="rgb" dir="cw">
                                      <p:cBhvr override="childStyle">
                                        <p:cTn id="9" dur="500" fill="hold"/>
                                        <p:tgtEl>
                                          <p:spTgt spid="417"/>
                                        </p:tgtEl>
                                        <p:attrNameLst>
                                          <p:attrName>style.color</p:attrName>
                                        </p:attrNameLst>
                                      </p:cBhvr>
                                      <p:to>
                                        <a:srgbClr val="61E000"/>
                                      </p:to>
                                    </p:animClr>
                                    <p:animClr clrSpc="rgb" dir="cw">
                                      <p:cBhvr>
                                        <p:cTn id="10" dur="500" fill="hold"/>
                                        <p:tgtEl>
                                          <p:spTgt spid="417"/>
                                        </p:tgtEl>
                                        <p:attrNameLst>
                                          <p:attrName>fillcolor</p:attrName>
                                        </p:attrNameLst>
                                      </p:cBhvr>
                                      <p:to>
                                        <a:srgbClr val="61E000"/>
                                      </p:to>
                                    </p:animClr>
                                    <p:set>
                                      <p:cBhvr>
                                        <p:cTn id="11" dur="500" fill="hold"/>
                                        <p:tgtEl>
                                          <p:spTgt spid="417"/>
                                        </p:tgtEl>
                                        <p:attrNameLst>
                                          <p:attrName>fill.type</p:attrName>
                                        </p:attrNameLst>
                                      </p:cBhvr>
                                      <p:to>
                                        <p:strVal val="solid"/>
                                      </p:to>
                                    </p:set>
                                    <p:set>
                                      <p:cBhvr>
                                        <p:cTn id="12" dur="500" fill="hold"/>
                                        <p:tgtEl>
                                          <p:spTgt spid="417"/>
                                        </p:tgtEl>
                                        <p:attrNameLst>
                                          <p:attrName>fill.on</p:attrName>
                                        </p:attrNameLst>
                                      </p:cBhvr>
                                      <p:to>
                                        <p:strVal val="true"/>
                                      </p:to>
                                    </p:set>
                                  </p:childTnLst>
                                </p:cTn>
                              </p:par>
                              <p:par>
                                <p:cTn id="13" presetID="9"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dissolve">
                                      <p:cBhvr>
                                        <p:cTn id="15"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2" name="Google Shape;362;p18"/>
          <p:cNvGrpSpPr/>
          <p:nvPr/>
        </p:nvGrpSpPr>
        <p:grpSpPr>
          <a:xfrm>
            <a:off x="851113" y="2915825"/>
            <a:ext cx="2133450" cy="1431550"/>
            <a:chOff x="851113" y="2915825"/>
            <a:chExt cx="2133450" cy="1431550"/>
          </a:xfrm>
          <a:solidFill>
            <a:srgbClr val="002060"/>
          </a:solidFill>
        </p:grpSpPr>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Pop Quiz!</a:t>
            </a:r>
            <a:endParaRPr sz="4000" dirty="0">
              <a:solidFill>
                <a:srgbClr val="002060"/>
              </a:solidFill>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chemeClr val="accent6">
              <a:alpha val="12549"/>
            </a:schemeClr>
          </a:solidFill>
          <a:ln>
            <a:noFill/>
          </a:ln>
        </p:spPr>
      </p:sp>
      <p:grpSp>
        <p:nvGrpSpPr>
          <p:cNvPr id="418" name="Google Shape;418;p18"/>
          <p:cNvGrpSpPr/>
          <p:nvPr/>
        </p:nvGrpSpPr>
        <p:grpSpPr>
          <a:xfrm>
            <a:off x="3961063" y="1231575"/>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8"/>
            <p:cNvSpPr/>
            <p:nvPr/>
          </p:nvSpPr>
          <p:spPr>
            <a:xfrm>
              <a:off x="3961063" y="132442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420;p18">
            <a:extLst>
              <a:ext uri="{FF2B5EF4-FFF2-40B4-BE49-F238E27FC236}">
                <a16:creationId xmlns:a16="http://schemas.microsoft.com/office/drawing/2014/main" id="{0DDC2421-A90C-1945-9217-F2D0EB5F4CBA}"/>
              </a:ext>
            </a:extLst>
          </p:cNvPr>
          <p:cNvSpPr/>
          <p:nvPr/>
        </p:nvSpPr>
        <p:spPr>
          <a:xfrm>
            <a:off x="3956449" y="1329046"/>
            <a:ext cx="2130000" cy="464400"/>
          </a:xfrm>
          <a:prstGeom prst="roundRect">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txBox="1"/>
          <p:nvPr/>
        </p:nvSpPr>
        <p:spPr>
          <a:xfrm>
            <a:off x="4076100" y="13907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 1958</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chemeClr val="accent6">
              <a:alpha val="12549"/>
            </a:schemeClr>
          </a:solidFill>
          <a:ln>
            <a:noFill/>
          </a:ln>
        </p:spPr>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chemeClr val="accent6">
              <a:alpha val="12549"/>
            </a:schemeClr>
          </a:solidFill>
          <a:ln>
            <a:noFill/>
          </a:ln>
        </p:spPr>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8"/>
            <p:cNvSpPr/>
            <p:nvPr/>
          </p:nvSpPr>
          <p:spPr>
            <a:xfrm>
              <a:off x="3961063" y="333072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1" name="Google Shape;431;p18"/>
          <p:cNvSpPr txBox="1"/>
          <p:nvPr/>
        </p:nvSpPr>
        <p:spPr>
          <a:xfrm>
            <a:off x="4039156"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C. 1989</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432" name="Google Shape;432;p18"/>
          <p:cNvGrpSpPr/>
          <p:nvPr/>
        </p:nvGrpSpPr>
        <p:grpSpPr>
          <a:xfrm>
            <a:off x="3961063" y="2234725"/>
            <a:ext cx="4725888" cy="650100"/>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18"/>
          <p:cNvSpPr txBox="1"/>
          <p:nvPr/>
        </p:nvSpPr>
        <p:spPr>
          <a:xfrm>
            <a:off x="4116525"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B. 1999</a:t>
            </a:r>
            <a:endParaRPr sz="1800" b="1" dirty="0">
              <a:solidFill>
                <a:schemeClr val="lt1"/>
              </a:solidFill>
              <a:latin typeface="Fira Sans Extra Condensed"/>
              <a:ea typeface="Fira Sans Extra Condensed"/>
              <a:cs typeface="Fira Sans Extra Condensed"/>
              <a:sym typeface="Fira Sans Extra Condensed"/>
            </a:endParaRPr>
          </a:p>
        </p:txBody>
      </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chemeClr val="accent6">
              <a:alpha val="12549"/>
            </a:schemeClr>
          </a:solidFill>
          <a:ln>
            <a:noFill/>
          </a:ln>
        </p:spPr>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chemeClr val="accent6">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8"/>
            <p:cNvSpPr/>
            <p:nvPr/>
          </p:nvSpPr>
          <p:spPr>
            <a:xfrm>
              <a:off x="3961063" y="4333875"/>
              <a:ext cx="2130000" cy="46440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 1950</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52" name="Google Shape;361;p18">
            <a:extLst>
              <a:ext uri="{FF2B5EF4-FFF2-40B4-BE49-F238E27FC236}">
                <a16:creationId xmlns:a16="http://schemas.microsoft.com/office/drawing/2014/main" id="{CA4349F4-419B-9A4E-9D5A-AD93900AC2D8}"/>
              </a:ext>
            </a:extLst>
          </p:cNvPr>
          <p:cNvSpPr txBox="1"/>
          <p:nvPr/>
        </p:nvSpPr>
        <p:spPr>
          <a:xfrm>
            <a:off x="645938" y="1744611"/>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rgbClr val="002060"/>
                </a:solidFill>
                <a:latin typeface="Fira Sans Extra Condensed"/>
                <a:ea typeface="Fira Sans Extra Condensed"/>
                <a:cs typeface="Fira Sans Extra Condensed"/>
                <a:sym typeface="Fira Sans Extra Condensed"/>
              </a:rPr>
              <a:t>In what year was the first video game invented?</a:t>
            </a:r>
            <a:endParaRPr sz="2100" b="1" dirty="0">
              <a:solidFill>
                <a:srgbClr val="002060"/>
              </a:solidFill>
              <a:latin typeface="Fira Sans Extra Condensed"/>
              <a:ea typeface="Fira Sans Extra Condensed"/>
              <a:cs typeface="Fira Sans Extra Condensed"/>
              <a:sym typeface="Fira Sans Extra Condensed"/>
            </a:endParaRPr>
          </a:p>
        </p:txBody>
      </p:sp>
      <p:pic>
        <p:nvPicPr>
          <p:cNvPr id="3" name="Graphic 2" descr="Game controller with solid fill">
            <a:extLst>
              <a:ext uri="{FF2B5EF4-FFF2-40B4-BE49-F238E27FC236}">
                <a16:creationId xmlns:a16="http://schemas.microsoft.com/office/drawing/2014/main" id="{EDCAD968-4C0E-4D42-8A52-43A063D251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839" y="2764267"/>
            <a:ext cx="1666460" cy="1813350"/>
          </a:xfrm>
          <a:prstGeom prst="rect">
            <a:avLst/>
          </a:prstGeom>
        </p:spPr>
      </p:pic>
      <p:sp>
        <p:nvSpPr>
          <p:cNvPr id="224" name="Google Shape;419;p18">
            <a:extLst>
              <a:ext uri="{FF2B5EF4-FFF2-40B4-BE49-F238E27FC236}">
                <a16:creationId xmlns:a16="http://schemas.microsoft.com/office/drawing/2014/main" id="{2F17BDD4-D855-5141-AED0-78DA9EE4E4F7}"/>
              </a:ext>
            </a:extLst>
          </p:cNvPr>
          <p:cNvSpPr/>
          <p:nvPr/>
        </p:nvSpPr>
        <p:spPr>
          <a:xfrm>
            <a:off x="4987060" y="1226958"/>
            <a:ext cx="3676800" cy="650100"/>
          </a:xfrm>
          <a:prstGeom prst="roundRect">
            <a:avLst>
              <a:gd name="adj" fmla="val 50000"/>
            </a:avLst>
          </a:pr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22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dissolve">
                                      <p:cBhvr>
                                        <p:cTn id="7" dur="500"/>
                                        <p:tgtEl>
                                          <p:spTgt spid="223"/>
                                        </p:tgtEl>
                                      </p:cBhvr>
                                    </p:animEffect>
                                  </p:childTnLst>
                                </p:cTn>
                              </p:par>
                              <p:par>
                                <p:cTn id="8" presetID="19" presetClass="emph" presetSubtype="0" fill="hold" nodeType="withEffect">
                                  <p:stCondLst>
                                    <p:cond delay="0"/>
                                  </p:stCondLst>
                                  <p:childTnLst>
                                    <p:animClr clrSpc="rgb" dir="cw">
                                      <p:cBhvr override="childStyle">
                                        <p:cTn id="9" dur="500" fill="hold"/>
                                        <p:tgtEl>
                                          <p:spTgt spid="417"/>
                                        </p:tgtEl>
                                        <p:attrNameLst>
                                          <p:attrName>style.color</p:attrName>
                                        </p:attrNameLst>
                                      </p:cBhvr>
                                      <p:to>
                                        <a:srgbClr val="61E000"/>
                                      </p:to>
                                    </p:animClr>
                                    <p:animClr clrSpc="rgb" dir="cw">
                                      <p:cBhvr>
                                        <p:cTn id="10" dur="500" fill="hold"/>
                                        <p:tgtEl>
                                          <p:spTgt spid="417"/>
                                        </p:tgtEl>
                                        <p:attrNameLst>
                                          <p:attrName>fillcolor</p:attrName>
                                        </p:attrNameLst>
                                      </p:cBhvr>
                                      <p:to>
                                        <a:srgbClr val="61E000"/>
                                      </p:to>
                                    </p:animClr>
                                    <p:set>
                                      <p:cBhvr>
                                        <p:cTn id="11" dur="500" fill="hold"/>
                                        <p:tgtEl>
                                          <p:spTgt spid="417"/>
                                        </p:tgtEl>
                                        <p:attrNameLst>
                                          <p:attrName>fill.type</p:attrName>
                                        </p:attrNameLst>
                                      </p:cBhvr>
                                      <p:to>
                                        <p:strVal val="solid"/>
                                      </p:to>
                                    </p:set>
                                    <p:set>
                                      <p:cBhvr>
                                        <p:cTn id="12" dur="500" fill="hold"/>
                                        <p:tgtEl>
                                          <p:spTgt spid="417"/>
                                        </p:tgtEl>
                                        <p:attrNameLst>
                                          <p:attrName>fill.on</p:attrName>
                                        </p:attrNameLst>
                                      </p:cBhvr>
                                      <p:to>
                                        <p:strVal val="true"/>
                                      </p:to>
                                    </p:set>
                                  </p:childTnLst>
                                </p:cTn>
                              </p:par>
                              <p:par>
                                <p:cTn id="13" presetID="9"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dissolve">
                                      <p:cBhvr>
                                        <p:cTn id="15"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Lst>
  </p:timing>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3573</TotalTime>
  <Words>1637</Words>
  <Application>Microsoft Office PowerPoint</Application>
  <PresentationFormat>Affichage à l'écran (16:9)</PresentationFormat>
  <Paragraphs>277</Paragraphs>
  <Slides>24</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Fira Sans Extra Condensed SemiBold</vt:lpstr>
      <vt:lpstr>Fira Sans Extra Condensed</vt:lpstr>
      <vt:lpstr>Arial</vt:lpstr>
      <vt:lpstr>Roboto</vt:lpstr>
      <vt:lpstr>Wingdings</vt:lpstr>
      <vt:lpstr>Machine Learning Infographics by Slidesgo</vt:lpstr>
      <vt:lpstr>CodeU Trial class  Welcome!</vt:lpstr>
      <vt:lpstr>Agenda for today’s class</vt:lpstr>
      <vt:lpstr>Introduction </vt:lpstr>
      <vt:lpstr>Pop Quiz!</vt:lpstr>
      <vt:lpstr>What is Programming?</vt:lpstr>
      <vt:lpstr>Pop Quiz!</vt:lpstr>
      <vt:lpstr>Pop Quiz!</vt:lpstr>
      <vt:lpstr>Pop Quiz!</vt:lpstr>
      <vt:lpstr>Pop Quiz!</vt:lpstr>
      <vt:lpstr>What are Programming Languages?</vt:lpstr>
      <vt:lpstr>Pop Quiz!</vt:lpstr>
      <vt:lpstr>Fun Facts!</vt:lpstr>
      <vt:lpstr>Fun facts!</vt:lpstr>
      <vt:lpstr>Fun Facts!</vt:lpstr>
      <vt:lpstr>Navigating Visual Studio Code</vt:lpstr>
      <vt:lpstr>Time for a break!</vt:lpstr>
      <vt:lpstr>Your first code!</vt:lpstr>
      <vt:lpstr>You can use Python as a calculator</vt:lpstr>
      <vt:lpstr>You can use Python as a drawing pad</vt:lpstr>
      <vt:lpstr>List of more turtle methods</vt:lpstr>
      <vt:lpstr>Shapes</vt:lpstr>
      <vt:lpstr>Your first turtle drawing!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CodeU Trial class  Welcome Christopher and Misha!</dc:title>
  <dc:creator>Admin</dc:creator>
  <cp:lastModifiedBy>Eran Troshani</cp:lastModifiedBy>
  <cp:revision>21</cp:revision>
  <dcterms:modified xsi:type="dcterms:W3CDTF">2022-09-04T18:07:23Z</dcterms:modified>
</cp:coreProperties>
</file>